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4" d="100"/>
          <a:sy n="84" d="100"/>
        </p:scale>
        <p:origin x="216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AC3A-BDCF-4B4A-B888-4BC8FAF2B6C0}" type="datetimeFigureOut">
              <a:rPr lang="en-US" smtClean="0"/>
              <a:t>22-Jan-22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8828-0DD1-4F23-BA1B-DDFA8C4B93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72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AC3A-BDCF-4B4A-B888-4BC8FAF2B6C0}" type="datetimeFigureOut">
              <a:rPr lang="en-US" smtClean="0"/>
              <a:t>22-Jan-22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8828-0DD1-4F23-BA1B-DDFA8C4B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AC3A-BDCF-4B4A-B888-4BC8FAF2B6C0}" type="datetimeFigureOut">
              <a:rPr lang="en-US" smtClean="0"/>
              <a:t>22-Jan-22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8828-0DD1-4F23-BA1B-DDFA8C4B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AC3A-BDCF-4B4A-B888-4BC8FAF2B6C0}" type="datetimeFigureOut">
              <a:rPr lang="en-US" smtClean="0"/>
              <a:t>22-Jan-22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8828-0DD1-4F23-BA1B-DDFA8C4B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6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AC3A-BDCF-4B4A-B888-4BC8FAF2B6C0}" type="datetimeFigureOut">
              <a:rPr lang="en-US" smtClean="0"/>
              <a:t>22-Jan-22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8828-0DD1-4F23-BA1B-DDFA8C4B93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03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AC3A-BDCF-4B4A-B888-4BC8FAF2B6C0}" type="datetimeFigureOut">
              <a:rPr lang="en-US" smtClean="0"/>
              <a:t>22-Jan-22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8828-0DD1-4F23-BA1B-DDFA8C4B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AC3A-BDCF-4B4A-B888-4BC8FAF2B6C0}" type="datetimeFigureOut">
              <a:rPr lang="en-US" smtClean="0"/>
              <a:t>22-Jan-22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8828-0DD1-4F23-BA1B-DDFA8C4B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AC3A-BDCF-4B4A-B888-4BC8FAF2B6C0}" type="datetimeFigureOut">
              <a:rPr lang="en-US" smtClean="0"/>
              <a:t>22-Jan-22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8828-0DD1-4F23-BA1B-DDFA8C4B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0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AC3A-BDCF-4B4A-B888-4BC8FAF2B6C0}" type="datetimeFigureOut">
              <a:rPr lang="en-US" smtClean="0"/>
              <a:t>22-Jan-22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8828-0DD1-4F23-BA1B-DDFA8C4B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5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65AC3A-BDCF-4B4A-B888-4BC8FAF2B6C0}" type="datetimeFigureOut">
              <a:rPr lang="en-US" smtClean="0"/>
              <a:t>22-Jan-22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E08828-0DD1-4F23-BA1B-DDFA8C4B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7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AC3A-BDCF-4B4A-B888-4BC8FAF2B6C0}" type="datetimeFigureOut">
              <a:rPr lang="en-US" smtClean="0"/>
              <a:t>22-Jan-22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8828-0DD1-4F23-BA1B-DDFA8C4B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6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65AC3A-BDCF-4B4A-B888-4BC8FAF2B6C0}" type="datetimeFigureOut">
              <a:rPr lang="en-US" smtClean="0"/>
              <a:t>22-Jan-22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E08828-0DD1-4F23-BA1B-DDFA8C4B9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9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ML model that can look at part of a sentence and predict the next word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Eg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: Smartphone keyboard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GPT-2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trained on a massive 40GB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dataset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Builds on the Transformer model, where it stacks upon more layers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Eg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: BERT: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uses transformer encoder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blocks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GPT-2: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built using transformer decoder blocks.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GPT-2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1925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Generates one token as output at a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When a token </a:t>
            </a:r>
            <a:r>
              <a:rPr lang="en-US" dirty="0"/>
              <a:t>is produced, that token is added to the sequence of inputs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That new </a:t>
            </a:r>
            <a:r>
              <a:rPr lang="en-US" dirty="0"/>
              <a:t>sequence becomes the input to the model in its next </a:t>
            </a:r>
            <a:r>
              <a:rPr lang="en-US" dirty="0" smtClean="0"/>
              <a:t>step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Idea </a:t>
            </a:r>
            <a:r>
              <a:rPr lang="en-US" dirty="0"/>
              <a:t>called “</a:t>
            </a:r>
            <a:r>
              <a:rPr lang="en-US" dirty="0" smtClean="0"/>
              <a:t>auto-regression” (made </a:t>
            </a:r>
            <a:r>
              <a:rPr lang="en-US" dirty="0"/>
              <a:t>RNNs unreasonably </a:t>
            </a:r>
            <a:r>
              <a:rPr lang="en-US" dirty="0" smtClean="0"/>
              <a:t>effective)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Uses masked self attention mechanism doesn’t allow to use context of token to the right of token being considered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63" t="-753" b="1"/>
          <a:stretch/>
        </p:blipFill>
        <p:spPr>
          <a:xfrm>
            <a:off x="7289800" y="1737360"/>
            <a:ext cx="4902200" cy="339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GPT 2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Consists of a stack of Transformer decoders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 run a GPT 2 we can either: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llow it to ramble by itself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ive </a:t>
            </a:r>
            <a:r>
              <a:rPr lang="en-US" dirty="0"/>
              <a:t>it a prompt to have it speak about a certain </a:t>
            </a:r>
            <a:r>
              <a:rPr lang="en-US" dirty="0" smtClean="0"/>
              <a:t>topic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/>
              <a:t>M</a:t>
            </a:r>
            <a:r>
              <a:rPr lang="en-US" dirty="0" smtClean="0"/>
              <a:t>odel takes one token as input, so only that path is active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Token is processed through the different layers and produces a vector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Vector is scored against model’s vocabulary (</a:t>
            </a:r>
            <a:r>
              <a:rPr lang="en-US" dirty="0"/>
              <a:t>50,000 </a:t>
            </a:r>
            <a:r>
              <a:rPr lang="en-US" dirty="0" smtClean="0"/>
              <a:t>words)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err="1" smtClean="0"/>
              <a:t>Eg</a:t>
            </a:r>
            <a:r>
              <a:rPr lang="en-US" dirty="0" smtClean="0"/>
              <a:t>: ‘the’ has </a:t>
            </a:r>
            <a:r>
              <a:rPr lang="en-US" dirty="0" smtClean="0"/>
              <a:t>the </a:t>
            </a:r>
            <a:r>
              <a:rPr lang="en-US" dirty="0" smtClean="0"/>
              <a:t>highest probability (taking it as an example)</a:t>
            </a:r>
          </a:p>
        </p:txBody>
      </p:sp>
    </p:spTree>
    <p:extLst>
      <p:ext uri="{BB962C8B-B14F-4D97-AF65-F5344CB8AC3E}">
        <p14:creationId xmlns:p14="http://schemas.microsoft.com/office/powerpoint/2010/main" val="221646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173220" cy="41994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Sometimes the model can repeat itself in a loop and thus you have to choose the second or third suggested word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It has a parameter: top-k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Use to </a:t>
            </a:r>
            <a:r>
              <a:rPr lang="en-US" sz="2400" dirty="0"/>
              <a:t>have </a:t>
            </a:r>
            <a:r>
              <a:rPr lang="en-US" sz="2400" dirty="0" smtClean="0"/>
              <a:t>model </a:t>
            </a:r>
            <a:r>
              <a:rPr lang="en-US" sz="2400" dirty="0"/>
              <a:t>consider sampling words other than the top </a:t>
            </a:r>
            <a:r>
              <a:rPr lang="en-US" sz="2400" dirty="0" smtClean="0"/>
              <a:t>word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Add output of first step to the input sequence and have it make next prediction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070" y="1737360"/>
            <a:ext cx="6674530" cy="334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5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Find word embedding of the input word in embedding matrix (start token &lt;s&gt;)</a:t>
            </a:r>
          </a:p>
          <a:p>
            <a:r>
              <a:rPr lang="en-US" dirty="0" smtClean="0"/>
              <a:t>2. Find positional encoding- signal to indicate order of word in sequence to transformer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80" y="2763103"/>
            <a:ext cx="8712200" cy="384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irst decoder block passes it through its self attention process and neural network layer</a:t>
            </a:r>
          </a:p>
          <a:p>
            <a:r>
              <a:rPr lang="en-US" dirty="0" smtClean="0"/>
              <a:t>Sends resulting vector to second block</a:t>
            </a:r>
          </a:p>
          <a:p>
            <a:r>
              <a:rPr lang="en-US" dirty="0" smtClean="0"/>
              <a:t>Process is identical in every block but each block has its own weights in self attention and neural network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30" y="3179233"/>
            <a:ext cx="7480300" cy="35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5" t="21527" b="4538"/>
          <a:stretch/>
        </p:blipFill>
        <p:spPr>
          <a:xfrm>
            <a:off x="378103" y="1737360"/>
            <a:ext cx="11496754" cy="479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845</TotalTime>
  <Words>341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Times New Roman</vt:lpstr>
      <vt:lpstr>Wingdings</vt:lpstr>
      <vt:lpstr>Retrospect</vt:lpstr>
      <vt:lpstr>Language Models</vt:lpstr>
      <vt:lpstr>Language Model</vt:lpstr>
      <vt:lpstr>GPT-2</vt:lpstr>
      <vt:lpstr>GPT 2 Architecture</vt:lpstr>
      <vt:lpstr>PowerPoint Presentation</vt:lpstr>
      <vt:lpstr>PowerPoint Presentation</vt:lpstr>
      <vt:lpstr>PowerPoint Presentation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Generation with Transformers</dc:title>
  <dc:creator>Elza Cherian</dc:creator>
  <cp:lastModifiedBy>Elza Cherian</cp:lastModifiedBy>
  <cp:revision>18</cp:revision>
  <dcterms:created xsi:type="dcterms:W3CDTF">2022-01-20T09:05:23Z</dcterms:created>
  <dcterms:modified xsi:type="dcterms:W3CDTF">2022-01-22T04:46:10Z</dcterms:modified>
</cp:coreProperties>
</file>