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1" r:id="rId3"/>
    <p:sldId id="262" r:id="rId4"/>
    <p:sldId id="264" r:id="rId5"/>
    <p:sldId id="258" r:id="rId6"/>
    <p:sldId id="259" r:id="rId7"/>
    <p:sldId id="260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219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9B15-14FC-4F6B-B447-26114A871D8C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F5A9-516F-4CEA-811D-16C0513F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F5A9-516F-4CEA-811D-16C0513FB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0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6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B6DFCC-FDB6-47DC-846A-A2C0C4B7746A}" type="datetimeFigureOut">
              <a:rPr lang="en-US" smtClean="0"/>
              <a:t>06-Feb-22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27AD72-8AA4-4AC5-90C3-350FEC16C1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Using Stanza for 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Building Language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99" t="26910" r="804" b="6597"/>
          <a:stretch/>
        </p:blipFill>
        <p:spPr>
          <a:xfrm>
            <a:off x="11429" y="1181100"/>
            <a:ext cx="12230101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10" t="27604" r="3106" b="5133"/>
          <a:stretch/>
        </p:blipFill>
        <p:spPr>
          <a:xfrm>
            <a:off x="129358" y="1244600"/>
            <a:ext cx="11994244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8" t="27431" r="2269" b="6424"/>
          <a:stretch/>
        </p:blipFill>
        <p:spPr>
          <a:xfrm>
            <a:off x="101599" y="1011981"/>
            <a:ext cx="12090401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96" t="35590" r="2464" b="11632"/>
          <a:stretch/>
        </p:blipFill>
        <p:spPr>
          <a:xfrm>
            <a:off x="0" y="2387600"/>
            <a:ext cx="12001501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3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8" t="28820" r="2562" b="10417"/>
          <a:stretch/>
        </p:blipFill>
        <p:spPr>
          <a:xfrm>
            <a:off x="100329" y="1011981"/>
            <a:ext cx="12052301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9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l="4317" t="25770" r="2142" b="30347"/>
          <a:stretch/>
        </p:blipFill>
        <p:spPr>
          <a:xfrm>
            <a:off x="0" y="1226402"/>
            <a:ext cx="12106581" cy="31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05" t="26910" r="805" b="15451"/>
          <a:stretch/>
        </p:blipFill>
        <p:spPr>
          <a:xfrm>
            <a:off x="-7621" y="1254760"/>
            <a:ext cx="12268201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0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generation with </a:t>
            </a:r>
            <a:r>
              <a:rPr lang="en-US" dirty="0" err="1" smtClean="0"/>
              <a:t>Huggingface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1" t="27604" r="2075" b="7812"/>
          <a:stretch/>
        </p:blipFill>
        <p:spPr>
          <a:xfrm>
            <a:off x="55879" y="1737360"/>
            <a:ext cx="121412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50" t="26736" r="1000" b="8507"/>
          <a:stretch/>
        </p:blipFill>
        <p:spPr>
          <a:xfrm>
            <a:off x="151129" y="1737360"/>
            <a:ext cx="1195070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00" t="53820" r="7248" b="31076"/>
          <a:stretch/>
        </p:blipFill>
        <p:spPr>
          <a:xfrm>
            <a:off x="393698" y="5425018"/>
            <a:ext cx="11404601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491" t="27952" r="1390" b="6944"/>
          <a:stretch/>
        </p:blipFill>
        <p:spPr>
          <a:xfrm>
            <a:off x="0" y="608331"/>
            <a:ext cx="121158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804"/>
            <a:ext cx="10058400" cy="1450757"/>
          </a:xfrm>
        </p:spPr>
        <p:txBody>
          <a:bodyPr/>
          <a:lstStyle/>
          <a:p>
            <a:r>
              <a:rPr lang="en-US" dirty="0" smtClean="0"/>
              <a:t>Working on Stanza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31" t="22049" r="4651" b="7584"/>
          <a:stretch/>
        </p:blipFill>
        <p:spPr>
          <a:xfrm>
            <a:off x="172720" y="1446953"/>
            <a:ext cx="11907520" cy="51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8" y="2100263"/>
            <a:ext cx="4876030" cy="4022725"/>
          </a:xfrm>
        </p:spPr>
      </p:pic>
      <p:sp>
        <p:nvSpPr>
          <p:cNvPr id="5" name="TextBox 4"/>
          <p:cNvSpPr txBox="1"/>
          <p:nvPr/>
        </p:nvSpPr>
        <p:spPr>
          <a:xfrm>
            <a:off x="6565900" y="1737360"/>
            <a:ext cx="500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Starting from </a:t>
            </a:r>
            <a:r>
              <a:rPr lang="en-US" dirty="0" smtClean="0"/>
              <a:t>the word</a:t>
            </a:r>
            <a:r>
              <a:rPr lang="en-US" dirty="0"/>
              <a:t> </a:t>
            </a:r>
            <a:r>
              <a:rPr lang="en-US" dirty="0" smtClean="0"/>
              <a:t>"The”.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lgorithm </a:t>
            </a:r>
            <a:r>
              <a:rPr lang="en-US" dirty="0"/>
              <a:t>greedily chooses the next word of highest probability </a:t>
            </a:r>
            <a:r>
              <a:rPr lang="en-US" dirty="0" smtClean="0"/>
              <a:t>"nice</a:t>
            </a:r>
            <a:r>
              <a:rPr lang="en-US" dirty="0"/>
              <a:t>" and so </a:t>
            </a:r>
            <a:r>
              <a:rPr lang="en-US" dirty="0" smtClean="0"/>
              <a:t>on.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/>
              <a:t>generated word sequence is </a:t>
            </a:r>
            <a:r>
              <a:rPr lang="en-US" dirty="0" smtClean="0"/>
              <a:t>("</a:t>
            </a:r>
            <a:r>
              <a:rPr lang="en-US" dirty="0" err="1"/>
              <a:t>The","nice","woman</a:t>
            </a:r>
            <a:r>
              <a:rPr lang="en-US" dirty="0"/>
              <a:t>") 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probability of 0.5 </a:t>
            </a:r>
            <a:r>
              <a:rPr lang="en-US" dirty="0" smtClean="0"/>
              <a:t>X 0.4 </a:t>
            </a:r>
            <a:r>
              <a:rPr lang="en-US" dirty="0"/>
              <a:t>= </a:t>
            </a:r>
            <a:r>
              <a:rPr lang="en-US" dirty="0" smtClean="0"/>
              <a:t>0.20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Word "has</a:t>
            </a:r>
            <a:r>
              <a:rPr lang="en-US" dirty="0"/>
              <a:t>" with its high conditional probability of </a:t>
            </a:r>
            <a:r>
              <a:rPr lang="en-US" dirty="0" smtClean="0"/>
              <a:t>0.9</a:t>
            </a:r>
            <a:r>
              <a:rPr lang="en-US" dirty="0"/>
              <a:t> is hidden behind the </a:t>
            </a:r>
            <a:r>
              <a:rPr lang="en-US" dirty="0" smtClean="0"/>
              <a:t>word</a:t>
            </a:r>
            <a:r>
              <a:rPr lang="en-US" dirty="0"/>
              <a:t> </a:t>
            </a:r>
            <a:r>
              <a:rPr lang="en-US" dirty="0" smtClean="0"/>
              <a:t>"dog</a:t>
            </a:r>
            <a:r>
              <a:rPr lang="en-US" dirty="0"/>
              <a:t>", which has only the second-highest conditional </a:t>
            </a:r>
            <a:r>
              <a:rPr lang="en-US" dirty="0" smtClean="0"/>
              <a:t>probability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G</a:t>
            </a:r>
            <a:r>
              <a:rPr lang="en-US" dirty="0" smtClean="0"/>
              <a:t>reedy </a:t>
            </a:r>
            <a:r>
              <a:rPr lang="en-US" dirty="0"/>
              <a:t>search misses the word </a:t>
            </a:r>
            <a:r>
              <a:rPr lang="en-US" dirty="0" smtClean="0"/>
              <a:t>sequence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The</a:t>
            </a:r>
            <a:r>
              <a:rPr lang="en-US" dirty="0" err="1"/>
              <a:t>","dog","has</a:t>
            </a:r>
            <a:r>
              <a:rPr lang="en-US" dirty="0"/>
              <a:t>" .</a:t>
            </a:r>
          </a:p>
        </p:txBody>
      </p:sp>
    </p:spTree>
    <p:extLst>
      <p:ext uri="{BB962C8B-B14F-4D97-AF65-F5344CB8AC3E}">
        <p14:creationId xmlns:p14="http://schemas.microsoft.com/office/powerpoint/2010/main" val="371509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22" t="31423" r="20815" b="26389"/>
          <a:stretch/>
        </p:blipFill>
        <p:spPr>
          <a:xfrm>
            <a:off x="1097280" y="2108200"/>
            <a:ext cx="975360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663"/>
            <a:ext cx="4876030" cy="4022725"/>
          </a:xfrm>
        </p:spPr>
      </p:pic>
      <p:sp>
        <p:nvSpPr>
          <p:cNvPr id="5" name="TextBox 4"/>
          <p:cNvSpPr txBox="1"/>
          <p:nvPr/>
        </p:nvSpPr>
        <p:spPr>
          <a:xfrm>
            <a:off x="6604000" y="1968500"/>
            <a:ext cx="5118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At time step 1, besides the most likely hypothesis </a:t>
            </a:r>
            <a:r>
              <a:rPr lang="en-US" dirty="0" smtClean="0"/>
              <a:t>"The", "nice” ("</a:t>
            </a:r>
            <a:r>
              <a:rPr lang="en-US" dirty="0" err="1"/>
              <a:t>The","nice</a:t>
            </a:r>
            <a:r>
              <a:rPr lang="en-US" dirty="0" smtClean="0"/>
              <a:t>")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keeps track of the second most likely </a:t>
            </a:r>
            <a:r>
              <a:rPr lang="en-US" dirty="0" smtClean="0"/>
              <a:t>one</a:t>
            </a:r>
            <a:r>
              <a:rPr lang="en-US" dirty="0"/>
              <a:t> </a:t>
            </a:r>
            <a:r>
              <a:rPr lang="en-US" dirty="0" smtClean="0"/>
              <a:t>"The", "dog” ("</a:t>
            </a:r>
            <a:r>
              <a:rPr lang="en-US" dirty="0" err="1"/>
              <a:t>The","dog</a:t>
            </a:r>
            <a:r>
              <a:rPr lang="en-US" dirty="0"/>
              <a:t>").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B</a:t>
            </a:r>
            <a:r>
              <a:rPr lang="en-US" dirty="0" smtClean="0"/>
              <a:t>eam </a:t>
            </a:r>
            <a:r>
              <a:rPr lang="en-US" dirty="0"/>
              <a:t>search finds that the word sequence </a:t>
            </a:r>
            <a:r>
              <a:rPr lang="en-US" dirty="0" smtClean="0"/>
              <a:t>"The", "dog”, "has” ("</a:t>
            </a:r>
            <a:r>
              <a:rPr lang="en-US" dirty="0" err="1"/>
              <a:t>The","dog","has</a:t>
            </a:r>
            <a:r>
              <a:rPr lang="en-US" dirty="0"/>
              <a:t>"), has with </a:t>
            </a:r>
            <a:r>
              <a:rPr lang="en-US" dirty="0" smtClean="0"/>
              <a:t>0.36 a </a:t>
            </a:r>
            <a:r>
              <a:rPr lang="en-US" dirty="0"/>
              <a:t>higher probability than </a:t>
            </a:r>
            <a:r>
              <a:rPr lang="en-US" dirty="0" smtClean="0"/>
              <a:t>"The", "nice", "woman“ ("</a:t>
            </a:r>
            <a:r>
              <a:rPr lang="en-US" dirty="0" err="1"/>
              <a:t>The","nice","woman</a:t>
            </a:r>
            <a:r>
              <a:rPr lang="en-US" dirty="0"/>
              <a:t>"), which has </a:t>
            </a:r>
            <a:r>
              <a:rPr lang="en-US" dirty="0" smtClean="0"/>
              <a:t>0.20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Beam search will always find an output sequence with higher probability than greedy search, but is not guaranteed to find the most likely output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6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27" t="30382" r="2248" b="9895"/>
          <a:stretch/>
        </p:blipFill>
        <p:spPr>
          <a:xfrm>
            <a:off x="0" y="1845734"/>
            <a:ext cx="1219485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22" t="21528" r="3831" b="35243"/>
          <a:stretch/>
        </p:blipFill>
        <p:spPr>
          <a:xfrm>
            <a:off x="144779" y="2276264"/>
            <a:ext cx="1196340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Building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43" t="27431" b="3993"/>
          <a:stretch/>
        </p:blipFill>
        <p:spPr>
          <a:xfrm>
            <a:off x="105093" y="1711960"/>
            <a:ext cx="12042774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10" t="27257" r="3635" b="12326"/>
          <a:stretch/>
        </p:blipFill>
        <p:spPr>
          <a:xfrm>
            <a:off x="100330" y="1011981"/>
            <a:ext cx="11925301" cy="441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29" t="47222" r="3440" b="43056"/>
          <a:stretch/>
        </p:blipFill>
        <p:spPr>
          <a:xfrm>
            <a:off x="100330" y="5621868"/>
            <a:ext cx="12052299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14" t="26562" r="2758" b="7117"/>
          <a:stretch/>
        </p:blipFill>
        <p:spPr>
          <a:xfrm>
            <a:off x="0" y="1431714"/>
            <a:ext cx="12065001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39" t="27257" r="3734" b="7118"/>
          <a:stretch/>
        </p:blipFill>
        <p:spPr>
          <a:xfrm>
            <a:off x="0" y="1231900"/>
            <a:ext cx="120649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6" t="27083" r="3636" b="7292"/>
          <a:stretch/>
        </p:blipFill>
        <p:spPr>
          <a:xfrm>
            <a:off x="144779" y="1318260"/>
            <a:ext cx="119634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37</Words>
  <Application>Microsoft Office PowerPoint</Application>
  <PresentationFormat>Widescreen</PresentationFormat>
  <Paragraphs>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Times New Roman</vt:lpstr>
      <vt:lpstr>Wingdings</vt:lpstr>
      <vt:lpstr>Retrospect</vt:lpstr>
      <vt:lpstr>Objectives</vt:lpstr>
      <vt:lpstr>Working on Stanza </vt:lpstr>
      <vt:lpstr>PowerPoint Presentation</vt:lpstr>
      <vt:lpstr>PowerPoint Presentation</vt:lpstr>
      <vt:lpstr>Building Language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generation with Huggingface</vt:lpstr>
      <vt:lpstr>PowerPoint Presentation</vt:lpstr>
      <vt:lpstr>PowerPoint Presentation</vt:lpstr>
      <vt:lpstr>Greedy search</vt:lpstr>
      <vt:lpstr>Beam 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Elza Cherian</dc:creator>
  <cp:lastModifiedBy>Elza Cherian</cp:lastModifiedBy>
  <cp:revision>24</cp:revision>
  <dcterms:created xsi:type="dcterms:W3CDTF">2022-02-04T11:32:43Z</dcterms:created>
  <dcterms:modified xsi:type="dcterms:W3CDTF">2022-02-06T06:08:27Z</dcterms:modified>
</cp:coreProperties>
</file>