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889CE-D9CF-4E76-808F-8115CF49E719}" type="datetimeFigureOut">
              <a:rPr lang="pl-PL" smtClean="0"/>
              <a:t>2016-11-18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5F7AF-ED4F-41BD-ABE8-EF9D8333D3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259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FE72-9FC2-4251-8C9E-FE1BFD932D69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D31-69F6-4BB0-BEE0-E90EAB52A4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307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EB4B-4B7D-4F89-BCB8-7302DA56515B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D31-69F6-4BB0-BEE0-E90EAB52A4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775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08DA-3D6D-47F6-8159-8E91B1975496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D31-69F6-4BB0-BEE0-E90EAB52A4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082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76A-0914-4360-BD0F-3DE6D7E50B7D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D31-69F6-4BB0-BEE0-E90EAB52A4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786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9A6A-81CF-412A-A34D-E40C4C2816F3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D31-69F6-4BB0-BEE0-E90EAB52A4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472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D699-94A0-416B-B190-8F31A1CA984E}" type="datetime1">
              <a:rPr lang="pl-PL" smtClean="0"/>
              <a:t>2016-11-18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D31-69F6-4BB0-BEE0-E90EAB52A4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613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D29-E1CE-4750-852D-E9249C5D6346}" type="datetime1">
              <a:rPr lang="pl-PL" smtClean="0"/>
              <a:t>2016-11-18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D31-69F6-4BB0-BEE0-E90EAB52A4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789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CE3-083E-4A22-B5BA-792B29D359B4}" type="datetime1">
              <a:rPr lang="pl-PL" smtClean="0"/>
              <a:t>2016-11-18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D31-69F6-4BB0-BEE0-E90EAB52A4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572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C001-ED27-4E69-82CD-DD7D86878171}" type="datetime1">
              <a:rPr lang="pl-PL" smtClean="0"/>
              <a:t>2016-11-18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D31-69F6-4BB0-BEE0-E90EAB52A4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844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A7FE-C8B4-4105-A913-E97F6482A2AE}" type="datetime1">
              <a:rPr lang="pl-PL" smtClean="0"/>
              <a:t>2016-11-18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D31-69F6-4BB0-BEE0-E90EAB52A4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338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6244-CB6B-45E0-BE64-2F4264F85643}" type="datetime1">
              <a:rPr lang="pl-PL" smtClean="0"/>
              <a:t>2016-11-18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D31-69F6-4BB0-BEE0-E90EAB52A4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859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A2B12-F32B-4D08-B332-107BA9610601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40D31-69F6-4BB0-BEE0-E90EAB52A4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773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Stwórzenie nowego projektu </a:t>
            </a:r>
            <a:r>
              <a:rPr lang="pl-PL" dirty="0" smtClean="0"/>
              <a:t>dla </a:t>
            </a:r>
            <a:r>
              <a:rPr lang="pl-PL" dirty="0" smtClean="0"/>
              <a:t>stm32f429zit w zintegrowanym środowisku Keil uVision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974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Stworz grupy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4" y="2538412"/>
            <a:ext cx="4835298" cy="39484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096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Stworzyć folder projektu, a w nim podfoldery: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r>
              <a:rPr lang="pl-PL" dirty="0" smtClean="0"/>
              <a:t>Skopiować </a:t>
            </a:r>
            <a:r>
              <a:rPr lang="pl-PL" dirty="0"/>
              <a:t>katalog „</a:t>
            </a:r>
            <a:r>
              <a:rPr lang="pl-PL" dirty="0" smtClean="0"/>
              <a:t>Software\Firmware” do folderu projektu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25" y="2432504"/>
            <a:ext cx="5915932" cy="230260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849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Stworzyć plik main i dodać pliki Firmware</a:t>
            </a:r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401" y="2638651"/>
            <a:ext cx="5421313" cy="32147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848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Plik main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358118"/>
            <a:ext cx="6964817" cy="396537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097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Zbudować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8801"/>
            <a:ext cx="6215137" cy="487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9393"/>
            <a:ext cx="8523514" cy="325034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442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opcjach targetu ustawić Debugger ST-Link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1139"/>
            <a:ext cx="8596086" cy="397313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978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Wgrać program na target i uruchomić w trubue Debug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55" y="2531382"/>
            <a:ext cx="5237617" cy="71748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916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510"/>
            <a:ext cx="10163629" cy="650234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623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108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Orcholski, Adam (REC)</dc:creator>
  <cp:lastModifiedBy>Orcholski, Adam (REC)</cp:lastModifiedBy>
  <cp:revision>8</cp:revision>
  <dcterms:created xsi:type="dcterms:W3CDTF">2016-10-18T06:54:09Z</dcterms:created>
  <dcterms:modified xsi:type="dcterms:W3CDTF">2016-11-18T07:17:09Z</dcterms:modified>
</cp:coreProperties>
</file>