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0" r:id="rId6"/>
    <p:sldId id="262" r:id="rId7"/>
    <p:sldId id="265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EDE3-AE93-4E32-92FF-87C74A633C7A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E642-6CFE-48CB-8A27-AEE4ECFE64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39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0E642-6CFE-48CB-8A27-AEE4ECFE64A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96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85AA-DB17-48B1-A578-62CBBB59C19F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97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CCDD-CFE3-474E-80A0-637F8481480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85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D14B-C5DA-4026-B79D-EBA405CA24F7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9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EBC6-90B4-4D62-AC6D-A19DD5A6D117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6005-EB38-4378-9C49-BA25194F64C4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9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3AF8-1D56-430A-84C6-C616B2FF39A2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4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204B-39A5-4B1B-B363-F85334A27BF5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0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2075-45AA-4E09-9CF7-1110D28FEF3A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345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860-D9EC-41F4-A686-74918D6D5B73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1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8A2-98E1-4AF3-AC0E-07EC64D0F1D9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9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0E1-1CBB-4FC0-9F2F-FEF448E063F5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98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996E-2BCA-4DBA-8680-42F67BC0768D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FFF2-DE0A-4F6C-8E92-ABB83E30C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1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Teoria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02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Dokumentacja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Reference manual DM00031020.pdf</a:t>
            </a:r>
          </a:p>
          <a:p>
            <a:r>
              <a:rPr lang="pl-PL" dirty="0"/>
              <a:t>Datasheet en.DM00071990.pdf</a:t>
            </a:r>
            <a:endParaRPr lang="pl-PL" dirty="0" smtClean="0"/>
          </a:p>
          <a:p>
            <a:r>
              <a:rPr lang="pl-PL" dirty="0" smtClean="0"/>
              <a:t>Discovery kit schematic Mb1075.pdf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8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tak naprawdę oznacza architektura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bitowość</a:t>
            </a:r>
          </a:p>
          <a:p>
            <a:r>
              <a:rPr lang="pl-PL" dirty="0" smtClean="0"/>
              <a:t>Cechy charakterystyczne</a:t>
            </a:r>
          </a:p>
          <a:p>
            <a:pPr lvl="1"/>
            <a:r>
              <a:rPr lang="pl-PL" dirty="0" smtClean="0"/>
              <a:t>Dostep do pamieci: Harvardzka (ppc), </a:t>
            </a:r>
            <a:r>
              <a:rPr lang="pl-PL" dirty="0"/>
              <a:t>von </a:t>
            </a:r>
            <a:r>
              <a:rPr lang="pl-PL" dirty="0" smtClean="0"/>
              <a:t>Neumanna (arm)</a:t>
            </a:r>
          </a:p>
          <a:p>
            <a:pPr lvl="1"/>
            <a:r>
              <a:rPr lang="pl-PL" dirty="0" smtClean="0"/>
              <a:t>Instruckje : RISC, CISC</a:t>
            </a:r>
          </a:p>
          <a:p>
            <a:r>
              <a:rPr lang="pl-PL" dirty="0" smtClean="0"/>
              <a:t>Przykłady:</a:t>
            </a:r>
          </a:p>
          <a:p>
            <a:pPr lvl="1"/>
            <a:r>
              <a:rPr lang="pl-PL" dirty="0" smtClean="0"/>
              <a:t>ARM: armv7-m (m3), armv7e-m (m4), armv7-a(a9), armv8-a (a53)</a:t>
            </a:r>
          </a:p>
          <a:p>
            <a:pPr lvl="1"/>
            <a:r>
              <a:rPr lang="pl-PL" dirty="0" smtClean="0"/>
              <a:t>x84/x64</a:t>
            </a:r>
          </a:p>
          <a:p>
            <a:pPr lvl="1"/>
            <a:r>
              <a:rPr lang="pl-PL" dirty="0" smtClean="0"/>
              <a:t>TriCore</a:t>
            </a:r>
          </a:p>
          <a:p>
            <a:pPr lvl="1"/>
            <a:r>
              <a:rPr lang="pl-PL" dirty="0" smtClean="0"/>
              <a:t>PowerPC</a:t>
            </a:r>
          </a:p>
          <a:p>
            <a:pPr lvl="1"/>
            <a:r>
              <a:rPr lang="pl-PL" dirty="0" smtClean="0"/>
              <a:t>8051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Rdzen, a MCU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</a:t>
            </a:r>
            <a:r>
              <a:rPr lang="pl-PL" dirty="0" smtClean="0"/>
              <a:t>jest</a:t>
            </a:r>
          </a:p>
          <a:p>
            <a:r>
              <a:rPr lang="pl-PL" dirty="0" smtClean="0"/>
              <a:t>Jak działa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28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jest zbudowany mikroprocesor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Rdzeń</a:t>
            </a:r>
          </a:p>
          <a:p>
            <a:pPr lvl="1"/>
            <a:r>
              <a:rPr lang="pl-PL" dirty="0" smtClean="0"/>
              <a:t>Rejestry</a:t>
            </a:r>
          </a:p>
          <a:p>
            <a:pPr lvl="1"/>
            <a:r>
              <a:rPr lang="pl-PL" dirty="0" smtClean="0"/>
              <a:t>Peryferialy</a:t>
            </a:r>
          </a:p>
          <a:p>
            <a:pPr lvl="1"/>
            <a:r>
              <a:rPr lang="pl-PL" dirty="0" smtClean="0"/>
              <a:t>debug</a:t>
            </a:r>
          </a:p>
          <a:p>
            <a:r>
              <a:rPr lang="pl-PL" dirty="0" smtClean="0"/>
              <a:t>Urzadzenia peryferialne</a:t>
            </a:r>
          </a:p>
          <a:p>
            <a:pPr lvl="1"/>
            <a:r>
              <a:rPr lang="pl-PL" dirty="0" smtClean="0"/>
              <a:t>Timer</a:t>
            </a:r>
          </a:p>
          <a:p>
            <a:pPr lvl="1"/>
            <a:r>
              <a:rPr lang="pl-PL" dirty="0" smtClean="0"/>
              <a:t>Gpio</a:t>
            </a:r>
          </a:p>
          <a:p>
            <a:pPr lvl="1"/>
            <a:r>
              <a:rPr lang="pl-PL" dirty="0" smtClean="0"/>
              <a:t>Adc</a:t>
            </a:r>
          </a:p>
          <a:p>
            <a:pPr lvl="1"/>
            <a:r>
              <a:rPr lang="pl-PL" dirty="0" smtClean="0"/>
              <a:t>I2c</a:t>
            </a:r>
          </a:p>
          <a:p>
            <a:r>
              <a:rPr lang="pl-PL" dirty="0" smtClean="0"/>
              <a:t>Pamiec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90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producentow na </a:t>
            </a:r>
            <a:r>
              <a:rPr lang="pl-PL" dirty="0" smtClean="0"/>
              <a:t>korzystających z rdzeniów ARM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Toshiba</a:t>
            </a:r>
          </a:p>
          <a:p>
            <a:r>
              <a:rPr lang="pl-PL" dirty="0" smtClean="0"/>
              <a:t>Nuvoton</a:t>
            </a:r>
          </a:p>
          <a:p>
            <a:r>
              <a:rPr lang="pl-PL" dirty="0" smtClean="0"/>
              <a:t>Texas Insturments</a:t>
            </a:r>
          </a:p>
          <a:p>
            <a:r>
              <a:rPr lang="pl-PL" dirty="0" smtClean="0"/>
              <a:t>Stmicroelectronics</a:t>
            </a:r>
          </a:p>
          <a:p>
            <a:r>
              <a:rPr lang="pl-PL" dirty="0" smtClean="0"/>
              <a:t>Freescale</a:t>
            </a:r>
          </a:p>
          <a:p>
            <a:r>
              <a:rPr lang="pl-PL" dirty="0" smtClean="0"/>
              <a:t>NXP</a:t>
            </a:r>
          </a:p>
          <a:p>
            <a:r>
              <a:rPr lang="pl-PL" dirty="0" smtClean="0"/>
              <a:t>Atmel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10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dziala MCU z perspektywy </a:t>
            </a:r>
            <a:r>
              <a:rPr lang="pl-PL" dirty="0" smtClean="0"/>
              <a:t>programisty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Rejestry</a:t>
            </a: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558131"/>
            <a:ext cx="6076950" cy="48863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3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Mapa pamięci 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633412"/>
            <a:ext cx="6124575" cy="57626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8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*Jak </a:t>
            </a:r>
            <a:r>
              <a:rPr lang="pl-PL" dirty="0"/>
              <a:t>dziala MCU z perspektywy programisty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Sekwencyjność</a:t>
            </a:r>
            <a:endParaRPr lang="pl-PL" dirty="0"/>
          </a:p>
          <a:p>
            <a:r>
              <a:rPr lang="pl-PL" dirty="0"/>
              <a:t>Assembler – podstawowe instrukcje</a:t>
            </a:r>
          </a:p>
          <a:p>
            <a:pPr lvl="1"/>
            <a:r>
              <a:rPr lang="pl-PL" dirty="0"/>
              <a:t>Dostepy do pamieci (direct, indirect, offset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Modyfikacja danych</a:t>
            </a:r>
          </a:p>
          <a:p>
            <a:pPr lvl="1"/>
            <a:r>
              <a:rPr lang="pl-PL" dirty="0" smtClean="0"/>
              <a:t>Przykłady</a:t>
            </a:r>
            <a:endParaRPr lang="pl-PL" dirty="0"/>
          </a:p>
          <a:p>
            <a:r>
              <a:rPr lang="pl-PL" dirty="0"/>
              <a:t>Dlaczego jezyk </a:t>
            </a:r>
            <a:r>
              <a:rPr lang="pl-PL" dirty="0" smtClean="0"/>
              <a:t>C wymiata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88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 kompilacji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Struktura </a:t>
            </a:r>
            <a:r>
              <a:rPr lang="pl-PL" dirty="0" smtClean="0"/>
              <a:t>programu</a:t>
            </a:r>
          </a:p>
          <a:p>
            <a:pPr lvl="1"/>
            <a:r>
              <a:rPr lang="pl-PL" dirty="0" smtClean="0"/>
              <a:t>stos</a:t>
            </a:r>
          </a:p>
          <a:p>
            <a:pPr lvl="1"/>
            <a:r>
              <a:rPr lang="pl-PL" dirty="0" smtClean="0"/>
              <a:t>Sterta</a:t>
            </a:r>
            <a:endParaRPr lang="pl-PL" dirty="0" smtClean="0"/>
          </a:p>
          <a:p>
            <a:pPr lvl="1"/>
            <a:r>
              <a:rPr lang="pl-PL" dirty="0" smtClean="0"/>
              <a:t>BSS</a:t>
            </a:r>
          </a:p>
          <a:p>
            <a:pPr lvl="1"/>
            <a:r>
              <a:rPr lang="pl-PL" dirty="0" smtClean="0"/>
              <a:t>Data</a:t>
            </a:r>
            <a:endParaRPr lang="pl-PL" dirty="0"/>
          </a:p>
          <a:p>
            <a:r>
              <a:rPr lang="pl-PL" dirty="0" smtClean="0"/>
              <a:t>Skrypt linkera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207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Teoria</vt:lpstr>
      <vt:lpstr>Co tak naprawdę oznacza architektura</vt:lpstr>
      <vt:lpstr>Rdzen, a MCU</vt:lpstr>
      <vt:lpstr>Jak jest zbudowany mikroprocesor</vt:lpstr>
      <vt:lpstr>Przykład producentow na korzystających z rdzeniów ARM</vt:lpstr>
      <vt:lpstr>Jak dziala MCU z perspektywy programisty</vt:lpstr>
      <vt:lpstr>PowerPoint Presentation</vt:lpstr>
      <vt:lpstr>*Jak dziala MCU z perspektywy programisty</vt:lpstr>
      <vt:lpstr>Wynik kompilacji</vt:lpstr>
      <vt:lpstr>Dokumentacja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</dc:title>
  <dc:creator>Orcholski, Adam (REC)</dc:creator>
  <cp:lastModifiedBy>Orcholski, Adam (REC)</cp:lastModifiedBy>
  <cp:revision>16</cp:revision>
  <dcterms:created xsi:type="dcterms:W3CDTF">2016-10-17T14:20:47Z</dcterms:created>
  <dcterms:modified xsi:type="dcterms:W3CDTF">2016-11-18T07:26:01Z</dcterms:modified>
</cp:coreProperties>
</file>