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2449" autoAdjust="0"/>
  </p:normalViewPr>
  <p:slideViewPr>
    <p:cSldViewPr snapToGrid="0">
      <p:cViewPr>
        <p:scale>
          <a:sx n="75" d="100"/>
          <a:sy n="75" d="100"/>
        </p:scale>
        <p:origin x="883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89B9D-262F-4982-8A5D-EB7B4A1851B1}" type="datetimeFigureOut">
              <a:rPr lang="pl-PL" smtClean="0"/>
              <a:t>2016-11-18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FF4E3-D836-4C9E-AF18-9C24C37572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131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FF4E3-D836-4C9E-AF18-9C24C37572BD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3121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- Na bazie ‚pierwszy</a:t>
            </a:r>
            <a:r>
              <a:rPr lang="pl-PL" baseline="0" dirty="0" smtClean="0"/>
              <a:t> projekt’</a:t>
            </a:r>
            <a:br>
              <a:rPr lang="pl-PL" baseline="0" dirty="0" smtClean="0"/>
            </a:br>
            <a:r>
              <a:rPr lang="pl-PL" baseline="0" dirty="0" smtClean="0"/>
              <a:t>- dokumentacja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FF4E3-D836-4C9E-AF18-9C24C37572BD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0244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- rcc,</a:t>
            </a:r>
            <a:r>
              <a:rPr lang="pl-PL" baseline="0" dirty="0" smtClean="0"/>
              <a:t> moder, pupdr na pu</a:t>
            </a:r>
            <a:br>
              <a:rPr lang="pl-PL" baseline="0" dirty="0" smtClean="0"/>
            </a:br>
            <a:r>
              <a:rPr lang="pl-PL" baseline="0" dirty="0" smtClean="0"/>
              <a:t>- Delay na ticki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FF4E3-D836-4C9E-AF18-9C24C37572BD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2108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C35E-EB6C-48DB-9BB4-B567D103C19A}" type="datetime1">
              <a:rPr lang="pl-PL" smtClean="0"/>
              <a:t>2016-11-18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78B9-1389-4678-8801-B6BDF1C1F1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233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3593-8300-4A43-9AF6-FF15150F28BA}" type="datetime1">
              <a:rPr lang="pl-PL" smtClean="0"/>
              <a:t>2016-11-18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78B9-1389-4678-8801-B6BDF1C1F1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671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4678-AB9E-436B-9050-82C5F8EE413D}" type="datetime1">
              <a:rPr lang="pl-PL" smtClean="0"/>
              <a:t>2016-11-18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78B9-1389-4678-8801-B6BDF1C1F1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990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A3A6-AB4A-4FE5-BA36-0677952B4D15}" type="datetime1">
              <a:rPr lang="pl-PL" smtClean="0"/>
              <a:t>2016-11-18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78B9-1389-4678-8801-B6BDF1C1F1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183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691E-E2DB-4FEA-B374-403A758BC4BA}" type="datetime1">
              <a:rPr lang="pl-PL" smtClean="0"/>
              <a:t>2016-11-18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78B9-1389-4678-8801-B6BDF1C1F1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078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3610-E2F6-41B3-A922-3A2F2D7C3156}" type="datetime1">
              <a:rPr lang="pl-PL" smtClean="0"/>
              <a:t>2016-11-18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78B9-1389-4678-8801-B6BDF1C1F1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130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9F49-7B15-442B-A4B7-1352F568E512}" type="datetime1">
              <a:rPr lang="pl-PL" smtClean="0"/>
              <a:t>2016-11-18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78B9-1389-4678-8801-B6BDF1C1F1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874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E19D-508C-4F2A-BDF3-9591A1F86EA1}" type="datetime1">
              <a:rPr lang="pl-PL" smtClean="0"/>
              <a:t>2016-11-18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78B9-1389-4678-8801-B6BDF1C1F1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041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0129-1D5F-4CD3-82AF-CE3F4346EE6C}" type="datetime1">
              <a:rPr lang="pl-PL" smtClean="0"/>
              <a:t>2016-11-18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78B9-1389-4678-8801-B6BDF1C1F1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731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A100-2AC3-4F42-8F77-758F3C51E806}" type="datetime1">
              <a:rPr lang="pl-PL" smtClean="0"/>
              <a:t>2016-11-18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78B9-1389-4678-8801-B6BDF1C1F1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522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CFA4-A78A-420B-B057-D5BAC886A919}" type="datetime1">
              <a:rPr lang="pl-PL" smtClean="0"/>
              <a:t>2016-11-18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78B9-1389-4678-8801-B6BDF1C1F1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673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CA3DE-F209-40C7-9701-490CB19A268F}" type="datetime1">
              <a:rPr lang="pl-PL" smtClean="0"/>
              <a:t>2016-11-18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A78B9-1389-4678-8801-B6BDF1C1F1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560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GPIO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87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Projekt 2 – zapal LED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Zadanie 1: Napisac program, który zapali diode!</a:t>
            </a:r>
          </a:p>
          <a:p>
            <a:pPr lvl="1"/>
            <a:r>
              <a:rPr lang="pl-PL" dirty="0" smtClean="0"/>
              <a:t>Jak odczytać/zapisać rejestr</a:t>
            </a:r>
          </a:p>
          <a:p>
            <a:pPr lvl="1"/>
            <a:r>
              <a:rPr lang="pl-PL" dirty="0" smtClean="0"/>
              <a:t>Jak skorzystać </a:t>
            </a:r>
            <a:r>
              <a:rPr lang="pl-PL" smtClean="0"/>
              <a:t>z interfejsu stmf4xx.h</a:t>
            </a:r>
            <a:endParaRPr lang="pl-PL" dirty="0" smtClean="0"/>
          </a:p>
          <a:p>
            <a:r>
              <a:rPr lang="pl-PL" dirty="0" smtClean="0"/>
              <a:t>Zadanie 2: Zamryganie diodą</a:t>
            </a:r>
          </a:p>
          <a:p>
            <a:pPr lvl="1"/>
            <a:r>
              <a:rPr lang="pl-PL" dirty="0" smtClean="0"/>
              <a:t>Funkcja delay</a:t>
            </a:r>
            <a:endParaRPr lang="pl-PL" dirty="0"/>
          </a:p>
          <a:p>
            <a:pPr lvl="1"/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333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798" y="1767912"/>
            <a:ext cx="5859401" cy="4322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Projekt 3 – obsługa wejścia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Zadanie 1: Sterowanie diodą LED przyciskiem</a:t>
            </a:r>
          </a:p>
          <a:p>
            <a:pPr lvl="1"/>
            <a:r>
              <a:rPr lang="pl-PL" dirty="0" smtClean="0"/>
              <a:t>Konfiguracja wejścia</a:t>
            </a:r>
          </a:p>
          <a:p>
            <a:pPr marL="457200" lvl="1" indent="0">
              <a:buNone/>
            </a:pPr>
            <a:endParaRPr lang="pl-PL" dirty="0" smtClean="0"/>
          </a:p>
          <a:p>
            <a:pPr marL="457200" lvl="1" indent="0">
              <a:buNone/>
            </a:pPr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9186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Projekt 3 – obsługa wejścia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Zadanie 2: Zaimplementować funkcję niwelująca drgania styków za pomoca Delay</a:t>
            </a:r>
          </a:p>
          <a:p>
            <a:pPr marL="0" indent="0">
              <a:buNone/>
            </a:pPr>
            <a:endParaRPr lang="pl-PL" dirty="0" smtClean="0"/>
          </a:p>
          <a:p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3379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Projekt 4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Zadanie 1: stworz biblioteke do obslugi gpio</a:t>
            </a:r>
          </a:p>
          <a:p>
            <a:pPr lvl="1"/>
            <a:r>
              <a:rPr lang="pl-PL" dirty="0" smtClean="0"/>
              <a:t>Konfiguracja</a:t>
            </a:r>
          </a:p>
          <a:p>
            <a:pPr lvl="1"/>
            <a:r>
              <a:rPr lang="pl-PL" dirty="0" smtClean="0"/>
              <a:t>Ustawianie i zerowanie pinów (set/clear)</a:t>
            </a:r>
          </a:p>
          <a:p>
            <a:pPr lvl="1"/>
            <a:r>
              <a:rPr lang="pl-PL" smtClean="0"/>
              <a:t>Odczytanie stanu wejścia</a:t>
            </a:r>
            <a:endParaRPr lang="pl-PL" dirty="0" smtClean="0"/>
          </a:p>
          <a:p>
            <a:pPr marL="457200" lvl="1" indent="0">
              <a:buNone/>
            </a:pPr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157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to jest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l-PL" dirty="0" smtClean="0"/>
              <a:t>General-purpose I/Os (GPIO)</a:t>
            </a:r>
          </a:p>
          <a:p>
            <a:pPr>
              <a:buFontTx/>
              <a:buChar char="-"/>
            </a:pPr>
            <a:r>
              <a:rPr lang="pl-PL" smtClean="0"/>
              <a:t>Nazewnictwo i numeracja</a:t>
            </a:r>
          </a:p>
          <a:p>
            <a:pPr>
              <a:buFontTx/>
              <a:buChar char="-"/>
            </a:pPr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569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Konfguracja - tryb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• Input floating</a:t>
            </a:r>
          </a:p>
          <a:p>
            <a:pPr marL="0" indent="0">
              <a:buNone/>
            </a:pPr>
            <a:r>
              <a:rPr lang="pl-PL" dirty="0"/>
              <a:t>• Input pull-up</a:t>
            </a:r>
          </a:p>
          <a:p>
            <a:pPr marL="0" indent="0">
              <a:buNone/>
            </a:pPr>
            <a:r>
              <a:rPr lang="pl-PL" dirty="0"/>
              <a:t>• Input-pull-down</a:t>
            </a:r>
          </a:p>
          <a:p>
            <a:pPr marL="0" indent="0">
              <a:buNone/>
            </a:pPr>
            <a:r>
              <a:rPr lang="pl-PL" dirty="0"/>
              <a:t>• Analog</a:t>
            </a:r>
          </a:p>
          <a:p>
            <a:pPr marL="0" indent="0">
              <a:buNone/>
            </a:pPr>
            <a:r>
              <a:rPr lang="en-US" dirty="0"/>
              <a:t>• Output open-drain with pull-up or pull-down capability</a:t>
            </a:r>
          </a:p>
          <a:p>
            <a:pPr marL="0" indent="0">
              <a:buNone/>
            </a:pPr>
            <a:r>
              <a:rPr lang="en-US" dirty="0"/>
              <a:t>• Output push-pull with pull-up or pull-down capability</a:t>
            </a:r>
          </a:p>
          <a:p>
            <a:pPr marL="0" indent="0">
              <a:buNone/>
            </a:pPr>
            <a:r>
              <a:rPr lang="en-US" dirty="0"/>
              <a:t>• Alternate function push-pull with pull-up or pull-down capability</a:t>
            </a:r>
          </a:p>
          <a:p>
            <a:pPr marL="0" indent="0">
              <a:buNone/>
            </a:pPr>
            <a:r>
              <a:rPr lang="en-US" dirty="0"/>
              <a:t>• Alternate function open-drain with pull-up or pull-down capability</a:t>
            </a:r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237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Konfirugracja – inne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Predkosc</a:t>
            </a:r>
          </a:p>
          <a:p>
            <a:r>
              <a:rPr lang="pl-PL" dirty="0" smtClean="0"/>
              <a:t>Alternate function</a:t>
            </a:r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77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Konifguracja - schemat</a:t>
            </a:r>
            <a:endParaRPr lang="pl-P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785" y="1825625"/>
            <a:ext cx="7160429" cy="435133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62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Rejestry ogólnie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Base address</a:t>
            </a:r>
          </a:p>
          <a:p>
            <a:r>
              <a:rPr lang="pl-PL" dirty="0" smtClean="0"/>
              <a:t>Offset</a:t>
            </a:r>
          </a:p>
          <a:p>
            <a:r>
              <a:rPr lang="pl-PL" dirty="0" smtClean="0"/>
              <a:t>Bitfield (bitfld)</a:t>
            </a:r>
          </a:p>
          <a:p>
            <a:r>
              <a:rPr lang="pl-PL" dirty="0" smtClean="0"/>
              <a:t>Maski</a:t>
            </a:r>
          </a:p>
          <a:p>
            <a:r>
              <a:rPr lang="pl-PL" dirty="0" smtClean="0"/>
              <a:t>Jak używać? Zapis/odczyt.</a:t>
            </a:r>
          </a:p>
          <a:p>
            <a:r>
              <a:rPr lang="pl-PL" dirty="0" smtClean="0"/>
              <a:t>Pulapki (w1c, rc, shadow)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576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Rejestry - GPIO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Interfejs</a:t>
            </a:r>
          </a:p>
          <a:p>
            <a:r>
              <a:rPr lang="pl-PL" dirty="0" smtClean="0"/>
              <a:t>Struktura (bitfildy)</a:t>
            </a:r>
          </a:p>
          <a:p>
            <a:r>
              <a:rPr lang="pl-PL" dirty="0" smtClean="0"/>
              <a:t>Gdzie znalezc informacje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40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Rejestry GPIO – jak ustawić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Schemat elektroniczny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559" y="2427464"/>
            <a:ext cx="4824639" cy="305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2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Projekt 1 </a:t>
            </a:r>
            <a:r>
              <a:rPr lang="pl-PL" smtClean="0"/>
              <a:t>- debugowanie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Zadanie 1: Podgląd rejestrów GPIO</a:t>
            </a:r>
          </a:p>
          <a:p>
            <a:r>
              <a:rPr lang="pl-PL" dirty="0" smtClean="0"/>
              <a:t>Zadanie 2: Ustawienie rejestrów – zapal LED bez pisania kodu</a:t>
            </a:r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540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2600</TotalTime>
  <Words>307</Words>
  <Application>Microsoft Office PowerPoint</Application>
  <PresentationFormat>Widescreen</PresentationFormat>
  <Paragraphs>67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GPIO</vt:lpstr>
      <vt:lpstr>Co to jest</vt:lpstr>
      <vt:lpstr>Konfguracja - tryb</vt:lpstr>
      <vt:lpstr>Konfirugracja – inne</vt:lpstr>
      <vt:lpstr>Konifguracja - schemat</vt:lpstr>
      <vt:lpstr>Rejestry ogólnie</vt:lpstr>
      <vt:lpstr>Rejestry - GPIO</vt:lpstr>
      <vt:lpstr>Rejestry GPIO – jak ustawić</vt:lpstr>
      <vt:lpstr>Projekt 1 - debugowanie</vt:lpstr>
      <vt:lpstr>Projekt 2 – zapal LED</vt:lpstr>
      <vt:lpstr>Projekt 3 – obsługa wejścia</vt:lpstr>
      <vt:lpstr>Projekt 3 – obsługa wejścia</vt:lpstr>
      <vt:lpstr>Projekt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GPIO</dc:title>
  <dc:creator>Orcholski, Adam (REC)</dc:creator>
  <cp:lastModifiedBy>Orcholski, Adam (REC)</cp:lastModifiedBy>
  <cp:revision>21</cp:revision>
  <dcterms:created xsi:type="dcterms:W3CDTF">2016-10-17T14:16:55Z</dcterms:created>
  <dcterms:modified xsi:type="dcterms:W3CDTF">2016-11-18T07:14:35Z</dcterms:modified>
</cp:coreProperties>
</file>