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27" autoAdjust="0"/>
  </p:normalViewPr>
  <p:slideViewPr>
    <p:cSldViewPr snapToGrid="0">
      <p:cViewPr varScale="1">
        <p:scale>
          <a:sx n="54" d="100"/>
          <a:sy n="54" d="100"/>
        </p:scale>
        <p:origin x="6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1DD20-4CE8-416D-AFEF-F0B02F5356FD}" type="datetimeFigureOut">
              <a:rPr lang="pl-PL" smtClean="0"/>
              <a:t>2016-11-18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F0099-E9DA-467F-AE35-69A475FA33E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381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F0099-E9DA-467F-AE35-69A475FA33E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466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http://infocenter.arm.com/help/topic/com.arm.doc.dui0205f/C4lerha.html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F0099-E9DA-467F-AE35-69A475FA33E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27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98FE-087A-4170-B73D-C29CD8F7F662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968C-BF36-4BB4-97E5-99644583C5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990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3A52-735F-41CE-9BEC-BDE0F4B8807E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968C-BF36-4BB4-97E5-99644583C5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685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802D-EC9F-4DBD-B4C6-D19118BAD0D1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968C-BF36-4BB4-97E5-99644583C5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992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D6DA-A575-4FBA-AC47-DB080F86A5C0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968C-BF36-4BB4-97E5-99644583C5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66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D028-4212-49F1-B759-E920CB0192AA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968C-BF36-4BB4-97E5-99644583C5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41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84C-8E1E-468E-81E8-0C000C1E2F85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968C-BF36-4BB4-97E5-99644583C5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434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2856-74CB-4462-BBA5-39BFB45C5090}" type="datetime1">
              <a:rPr lang="pl-PL" smtClean="0"/>
              <a:t>2016-11-18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968C-BF36-4BB4-97E5-99644583C5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144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2CF52-8D30-4191-A23F-B0139659CBA1}" type="datetime1">
              <a:rPr lang="pl-PL" smtClean="0"/>
              <a:t>2016-11-18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968C-BF36-4BB4-97E5-99644583C5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97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04E3-A67A-4FBE-A081-C489928F9ADA}" type="datetime1">
              <a:rPr lang="pl-PL" smtClean="0"/>
              <a:t>2016-11-18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968C-BF36-4BB4-97E5-99644583C5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002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AE22-3C58-42C3-B6B1-FCA8108C84CE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968C-BF36-4BB4-97E5-99644583C5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24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99E1-7210-4561-8735-69B81EBA09F5}" type="datetime1">
              <a:rPr lang="pl-PL" smtClean="0"/>
              <a:t>2016-11-18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968C-BF36-4BB4-97E5-99644583C5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598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F3CC2-23EF-41CA-B971-397001385F8F}" type="datetime1">
              <a:rPr lang="pl-PL" smtClean="0"/>
              <a:t>2016-11-18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Adam Orcholski, Global Logic 2016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968C-BF36-4BB4-97E5-99644583C5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48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USART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Komunikacja z układami </a:t>
            </a:r>
            <a:r>
              <a:rPr lang="pl-PL" dirty="0" smtClean="0"/>
              <a:t>zewnętrznymi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540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1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Zadanie 1: Napisać program cyklicznie wysyłkający znaki przez USART</a:t>
            </a:r>
          </a:p>
          <a:p>
            <a:r>
              <a:rPr lang="pl-PL" dirty="0" smtClean="0"/>
              <a:t>Zadanie 2: Nadpisać standardową funkcję printf, aby wysyłała c_stringi przez USART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652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2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Zadanie 1: Odbierać informacje wysłane z PC – program echo</a:t>
            </a:r>
          </a:p>
          <a:p>
            <a:r>
              <a:rPr lang="pl-PL" dirty="0" smtClean="0"/>
              <a:t>Zadanie 2: sterować diodą wysylając znaki z PC</a:t>
            </a:r>
          </a:p>
          <a:p>
            <a:pPr lvl="1"/>
            <a:r>
              <a:rPr lang="pl-PL" dirty="0" smtClean="0"/>
              <a:t>„On” – zapala led</a:t>
            </a:r>
          </a:p>
          <a:p>
            <a:pPr lvl="1"/>
            <a:r>
              <a:rPr lang="pl-PL" smtClean="0"/>
              <a:t>„Off</a:t>
            </a:r>
            <a:r>
              <a:rPr lang="pl-PL" dirty="0" smtClean="0"/>
              <a:t>” – gasi led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200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USART ogólnie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Universal Synchronous/Asynchronous </a:t>
            </a:r>
            <a:r>
              <a:rPr lang="pl-PL" dirty="0" smtClean="0"/>
              <a:t>Receiver/Transmitter</a:t>
            </a:r>
          </a:p>
          <a:p>
            <a:r>
              <a:rPr lang="pl-PL" dirty="0" smtClean="0"/>
              <a:t>Serial Port</a:t>
            </a:r>
          </a:p>
          <a:p>
            <a:r>
              <a:rPr lang="pl-PL" dirty="0" smtClean="0"/>
              <a:t>RS232, RS422, RS485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5292"/>
            <a:ext cx="4457700" cy="23145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681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USART ogólnie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 czego używane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491" y="1825625"/>
            <a:ext cx="2990850" cy="432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7" y="2608930"/>
            <a:ext cx="4008767" cy="412012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72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USART ogólnie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Jak </a:t>
            </a:r>
            <a:r>
              <a:rPr lang="pl-PL" dirty="0" smtClean="0"/>
              <a:t>działa:</a:t>
            </a:r>
          </a:p>
          <a:p>
            <a:pPr lvl="1"/>
            <a:r>
              <a:rPr lang="pl-PL" dirty="0" smtClean="0"/>
              <a:t>ramka</a:t>
            </a:r>
            <a:endParaRPr lang="pl-PL" dirty="0"/>
          </a:p>
          <a:p>
            <a:endParaRPr lang="pl-P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17739"/>
              </p:ext>
            </p:extLst>
          </p:nvPr>
        </p:nvGraphicFramePr>
        <p:xfrm>
          <a:off x="1039962" y="2833138"/>
          <a:ext cx="9073564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6"/>
                <a:gridCol w="724619"/>
                <a:gridCol w="638776"/>
                <a:gridCol w="587925"/>
                <a:gridCol w="119020"/>
                <a:gridCol w="576697"/>
                <a:gridCol w="695717"/>
                <a:gridCol w="695717"/>
                <a:gridCol w="695717"/>
                <a:gridCol w="824166"/>
                <a:gridCol w="793630"/>
                <a:gridCol w="888520"/>
                <a:gridCol w="422695"/>
                <a:gridCol w="569769"/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Bit number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12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Start bit</a:t>
                      </a:r>
                      <a:endParaRPr lang="pl-PL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5-9 data bits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Stop bits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start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Data 0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Data 1</a:t>
                      </a:r>
                      <a:endParaRPr lang="pl-PL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Data 2</a:t>
                      </a:r>
                      <a:endParaRPr lang="pl-P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Data 3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Data 4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Data 5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Data 6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Data 7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smtClean="0"/>
                        <a:t>Data 8</a:t>
                      </a:r>
                      <a:endParaRPr lang="pl-PL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stop</a:t>
                      </a:r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31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USART ogólnie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Konfiguracja:</a:t>
            </a:r>
            <a:endParaRPr lang="pl-PL" dirty="0"/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19" y="2583521"/>
            <a:ext cx="10176065" cy="16693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554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USART ogólnie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Dodatkowa konfiguracja po stronie urządzenia:</a:t>
            </a:r>
          </a:p>
          <a:p>
            <a:pPr lvl="1"/>
            <a:r>
              <a:rPr lang="pl-PL" dirty="0" smtClean="0"/>
              <a:t>Prędkość – Baudrate (1 bit/s)</a:t>
            </a:r>
          </a:p>
          <a:p>
            <a:pPr lvl="1"/>
            <a:r>
              <a:rPr lang="pl-PL" dirty="0"/>
              <a:t>Błedy</a:t>
            </a:r>
          </a:p>
          <a:p>
            <a:pPr lvl="2"/>
            <a:r>
              <a:rPr lang="pl-PL" dirty="0"/>
              <a:t>Overrun error</a:t>
            </a:r>
          </a:p>
          <a:p>
            <a:pPr lvl="2"/>
            <a:r>
              <a:rPr lang="pl-PL" dirty="0"/>
              <a:t>Underrun error</a:t>
            </a:r>
          </a:p>
          <a:p>
            <a:pPr lvl="2"/>
            <a:r>
              <a:rPr lang="pl-PL" dirty="0"/>
              <a:t>Framing error</a:t>
            </a:r>
          </a:p>
          <a:p>
            <a:pPr lvl="2"/>
            <a:r>
              <a:rPr lang="pl-PL" dirty="0"/>
              <a:t>Parity error</a:t>
            </a:r>
          </a:p>
          <a:p>
            <a:pPr lvl="2"/>
            <a:r>
              <a:rPr lang="pl-PL" dirty="0"/>
              <a:t>Break </a:t>
            </a:r>
            <a:r>
              <a:rPr lang="pl-PL" dirty="0" smtClean="0"/>
              <a:t>condition</a:t>
            </a:r>
          </a:p>
          <a:p>
            <a:pPr lvl="1"/>
            <a:r>
              <a:rPr lang="pl-PL" dirty="0" smtClean="0"/>
              <a:t>Przerwania</a:t>
            </a:r>
          </a:p>
          <a:p>
            <a:pPr lvl="1"/>
            <a:r>
              <a:rPr lang="pl-PL" dirty="0" smtClean="0"/>
              <a:t>Sprzętowa obsługa protokołów</a:t>
            </a:r>
          </a:p>
          <a:p>
            <a:r>
              <a:rPr lang="pl-PL" dirty="0" smtClean="0"/>
              <a:t>Dokumentacja!</a:t>
            </a:r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901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Konfiguracja środowiska pracy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Software</a:t>
            </a:r>
          </a:p>
          <a:p>
            <a:pPr lvl="1"/>
            <a:r>
              <a:rPr lang="pl-PL" dirty="0" smtClean="0"/>
              <a:t>Emulator COM (np. Terminal v1.9b)</a:t>
            </a:r>
          </a:p>
          <a:p>
            <a:r>
              <a:rPr lang="pl-PL" smtClean="0"/>
              <a:t>Konwerter USB-USART</a:t>
            </a:r>
            <a:endParaRPr lang="pl-PL" dirty="0" smtClean="0"/>
          </a:p>
          <a:p>
            <a:pPr lvl="1"/>
            <a:r>
              <a:rPr lang="pl-PL" dirty="0" smtClean="0"/>
              <a:t>PL2303HX</a:t>
            </a:r>
          </a:p>
          <a:p>
            <a:pPr lvl="1"/>
            <a:r>
              <a:rPr lang="pl-PL" dirty="0" smtClean="0"/>
              <a:t>ft232</a:t>
            </a:r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96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Podłączenie do płytki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Jaki USART?</a:t>
            </a:r>
          </a:p>
          <a:p>
            <a:r>
              <a:rPr lang="pl-PL" dirty="0" smtClean="0"/>
              <a:t>Które piny?</a:t>
            </a:r>
          </a:p>
          <a:p>
            <a:r>
              <a:rPr lang="pl-PL" dirty="0" smtClean="0"/>
              <a:t>DOKUMENTACJA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08" y="1825625"/>
            <a:ext cx="6629400" cy="3609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063" y="5621615"/>
            <a:ext cx="673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mtClean="0"/>
              <a:t>Wyjścia konwertera: </a:t>
            </a:r>
            <a:r>
              <a:rPr lang="pl-PL" dirty="0"/>
              <a:t>RXD-biały, TXD-zielony, GND-czarny, 5V-czerwony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743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Omówienie rejestrów USART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486" y="2133225"/>
            <a:ext cx="3533775" cy="27527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Adam Orcholski, Global Logic 2016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896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274</Words>
  <Application>Microsoft Office PowerPoint</Application>
  <PresentationFormat>Widescreen</PresentationFormat>
  <Paragraphs>86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USART</vt:lpstr>
      <vt:lpstr>USART ogólnie</vt:lpstr>
      <vt:lpstr>USART ogólnie</vt:lpstr>
      <vt:lpstr>USART ogólnie</vt:lpstr>
      <vt:lpstr>USART ogólnie</vt:lpstr>
      <vt:lpstr>USART ogólnie</vt:lpstr>
      <vt:lpstr>Konfiguracja środowiska pracy</vt:lpstr>
      <vt:lpstr>Podłączenie do płytki</vt:lpstr>
      <vt:lpstr>Omówienie rejestrów USART</vt:lpstr>
      <vt:lpstr>Projekt 1</vt:lpstr>
      <vt:lpstr>Projekt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USART</dc:title>
  <dc:creator>Orcholski, Adam (REC)</dc:creator>
  <cp:lastModifiedBy>Orcholski, Adam (REC)</cp:lastModifiedBy>
  <cp:revision>23</cp:revision>
  <dcterms:created xsi:type="dcterms:W3CDTF">2016-10-19T11:31:49Z</dcterms:created>
  <dcterms:modified xsi:type="dcterms:W3CDTF">2016-11-18T07:13:10Z</dcterms:modified>
</cp:coreProperties>
</file>