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AC08-0E18-44A6-A6F2-7D06D1EE65AE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FD5F-5F73-4897-A256-0730AA863A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33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AFD5F-5F73-4897-A256-0730AA863A3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528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EBD5-2BC8-4D6A-8C2E-9D0F616B6E27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69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E1-91AA-4402-B26C-CBA8A7127625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18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760A-0BC0-4A4C-BF23-48F67F64E7C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3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E54-D965-4978-B35A-E79435933842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01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9C26-E84E-418C-B6C2-CAF8D15F46D6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7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45A-7CB2-4948-A281-B404DCD9E92C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04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6BD-9CA5-45AC-838B-AF492EDE0178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34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C84-C079-4BD0-84B7-5693B44975DF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91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8C13-715E-4196-8D7A-F318CFAB17D9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6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0F45-2261-43A8-8ADF-7B40ABCEBCA3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29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A65A-491E-49C7-A422-31A6957A5784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68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6574-0758-4C29-90B7-6FEC3150B74A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F890-5A79-4304-ADE6-7F0FDE6093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04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Liczniki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0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Liczniki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Liczy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smtClean="0"/>
              <a:t>Generuje sygnaly, np. PWM</a:t>
            </a:r>
          </a:p>
          <a:p>
            <a:r>
              <a:rPr lang="pl-PL" dirty="0" smtClean="0"/>
              <a:t>Bardzo dużo konfiguracji i zastosowań</a:t>
            </a:r>
          </a:p>
          <a:p>
            <a:r>
              <a:rPr lang="pl-PL" dirty="0" smtClean="0"/>
              <a:t>Rodzaje</a:t>
            </a:r>
          </a:p>
          <a:p>
            <a:pPr lvl="1"/>
            <a:r>
              <a:rPr lang="pl-PL" dirty="0" smtClean="0"/>
              <a:t>Normal</a:t>
            </a:r>
          </a:p>
          <a:p>
            <a:pPr lvl="1"/>
            <a:r>
              <a:rPr lang="pl-PL" dirty="0" smtClean="0"/>
              <a:t>Advanced</a:t>
            </a:r>
          </a:p>
          <a:p>
            <a:pPr lvl="1"/>
            <a:r>
              <a:rPr lang="pl-PL" dirty="0" smtClean="0"/>
              <a:t>Core</a:t>
            </a:r>
          </a:p>
          <a:p>
            <a:r>
              <a:rPr lang="pl-PL" dirty="0" smtClean="0"/>
              <a:t>Debug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4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Rozdzielczość</a:t>
            </a:r>
          </a:p>
          <a:p>
            <a:r>
              <a:rPr lang="pl-PL" dirty="0" smtClean="0"/>
              <a:t>Prescaler/dzielinik</a:t>
            </a:r>
          </a:p>
          <a:p>
            <a:r>
              <a:rPr lang="pl-PL" dirty="0" smtClean="0"/>
              <a:t>Wyzwalanie</a:t>
            </a:r>
          </a:p>
          <a:p>
            <a:pPr lvl="1"/>
            <a:r>
              <a:rPr lang="pl-PL" dirty="0" smtClean="0"/>
              <a:t>Wewnetrzne</a:t>
            </a:r>
          </a:p>
          <a:p>
            <a:pPr lvl="2"/>
            <a:r>
              <a:rPr lang="pl-PL" dirty="0" smtClean="0"/>
              <a:t>Zegar</a:t>
            </a:r>
          </a:p>
          <a:p>
            <a:pPr lvl="2"/>
            <a:r>
              <a:rPr lang="pl-PL" dirty="0" smtClean="0"/>
              <a:t>Timer</a:t>
            </a:r>
          </a:p>
          <a:p>
            <a:pPr lvl="2"/>
            <a:r>
              <a:rPr lang="pl-PL" dirty="0" smtClean="0"/>
              <a:t>Event</a:t>
            </a:r>
          </a:p>
          <a:p>
            <a:pPr lvl="1"/>
            <a:r>
              <a:rPr lang="pl-PL" dirty="0" smtClean="0"/>
              <a:t>Zewnerzne</a:t>
            </a:r>
          </a:p>
          <a:p>
            <a:r>
              <a:rPr lang="pl-PL" dirty="0" smtClean="0"/>
              <a:t>Kanały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68" y="1690688"/>
            <a:ext cx="8189981" cy="41957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2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Tryb </a:t>
            </a:r>
            <a:r>
              <a:rPr lang="pl-PL" dirty="0" smtClean="0"/>
              <a:t>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Input capture </a:t>
            </a:r>
            <a:r>
              <a:rPr lang="pl-PL" dirty="0" smtClean="0"/>
              <a:t>mode</a:t>
            </a:r>
          </a:p>
          <a:p>
            <a:r>
              <a:rPr lang="pl-PL" dirty="0"/>
              <a:t>PWM input </a:t>
            </a:r>
            <a:r>
              <a:rPr lang="pl-PL" dirty="0" smtClean="0"/>
              <a:t>mode</a:t>
            </a:r>
          </a:p>
          <a:p>
            <a:r>
              <a:rPr lang="pl-PL" dirty="0"/>
              <a:t>Forced output </a:t>
            </a:r>
            <a:r>
              <a:rPr lang="pl-PL" dirty="0" smtClean="0"/>
              <a:t>mode</a:t>
            </a:r>
          </a:p>
          <a:p>
            <a:r>
              <a:rPr lang="pl-PL" dirty="0"/>
              <a:t>Output compare </a:t>
            </a:r>
            <a:r>
              <a:rPr lang="pl-PL" dirty="0" smtClean="0"/>
              <a:t>mode</a:t>
            </a:r>
          </a:p>
          <a:p>
            <a:r>
              <a:rPr lang="pl-PL" dirty="0"/>
              <a:t>PWM </a:t>
            </a:r>
            <a:r>
              <a:rPr lang="pl-PL" dirty="0" smtClean="0"/>
              <a:t>mode</a:t>
            </a:r>
          </a:p>
          <a:p>
            <a:r>
              <a:rPr lang="pl-PL" dirty="0"/>
              <a:t>One-pulse </a:t>
            </a:r>
            <a:r>
              <a:rPr lang="pl-PL" dirty="0" smtClean="0"/>
              <a:t>mode</a:t>
            </a:r>
          </a:p>
          <a:p>
            <a:r>
              <a:rPr lang="pl-PL" dirty="0"/>
              <a:t>Encoder interface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5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Ważne rejestry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Counter </a:t>
            </a:r>
            <a:r>
              <a:rPr lang="pl-PL" dirty="0" smtClean="0"/>
              <a:t>Register</a:t>
            </a:r>
          </a:p>
          <a:p>
            <a:r>
              <a:rPr lang="pl-PL" dirty="0"/>
              <a:t>Prescaler </a:t>
            </a:r>
            <a:r>
              <a:rPr lang="pl-PL" dirty="0" smtClean="0"/>
              <a:t>Register</a:t>
            </a:r>
          </a:p>
          <a:p>
            <a:r>
              <a:rPr lang="pl-PL" dirty="0"/>
              <a:t>Auto-Reload Register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14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</a:t>
            </a:r>
            <a:r>
              <a:rPr lang="pl-PL" dirty="0"/>
              <a:t>Skonfiguruj Timer, aby wywowyłał przerwanie co </a:t>
            </a:r>
            <a:r>
              <a:rPr lang="pl-PL" dirty="0" smtClean="0"/>
              <a:t>1ms</a:t>
            </a:r>
          </a:p>
          <a:p>
            <a:r>
              <a:rPr lang="pl-PL" dirty="0"/>
              <a:t>Zadanie </a:t>
            </a:r>
            <a:r>
              <a:rPr lang="pl-PL" dirty="0" smtClean="0"/>
              <a:t>2: </a:t>
            </a:r>
            <a:r>
              <a:rPr lang="pl-PL" dirty="0"/>
              <a:t>Zamrygaj </a:t>
            </a:r>
            <a:r>
              <a:rPr lang="pl-PL" dirty="0" smtClean="0"/>
              <a:t>diodą co 2 sekundy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4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r>
              <a:rPr lang="pl-PL" smtClean="0"/>
              <a:t>: Skonfiguruj </a:t>
            </a:r>
            <a:r>
              <a:rPr lang="pl-PL" dirty="0" smtClean="0"/>
              <a:t>SYSTICK, aby wywowyłał przerwanie co 1ms</a:t>
            </a:r>
          </a:p>
          <a:p>
            <a:r>
              <a:rPr lang="pl-PL" dirty="0" smtClean="0"/>
              <a:t>Zadanie 2: Zamrygaj diodą 1 sekuna ON, 2 sekundy OFF</a:t>
            </a:r>
          </a:p>
          <a:p>
            <a:r>
              <a:rPr lang="pl-PL" dirty="0" smtClean="0"/>
              <a:t>Zadanie 3: Napisz nieblokującą funkcje delay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49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155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Liczniki</vt:lpstr>
      <vt:lpstr>Liczniki</vt:lpstr>
      <vt:lpstr>Parametry</vt:lpstr>
      <vt:lpstr>Tryb pracy</vt:lpstr>
      <vt:lpstr>Ważne rejestry</vt:lpstr>
      <vt:lpstr>Projekt 1</vt:lpstr>
      <vt:lpstr>Projekt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</dc:title>
  <dc:creator>Orcholski, Adam (REC)</dc:creator>
  <cp:lastModifiedBy>Orcholski, Adam (REC)</cp:lastModifiedBy>
  <cp:revision>14</cp:revision>
  <dcterms:created xsi:type="dcterms:W3CDTF">2016-10-21T11:08:02Z</dcterms:created>
  <dcterms:modified xsi:type="dcterms:W3CDTF">2016-11-18T07:12:31Z</dcterms:modified>
</cp:coreProperties>
</file>