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9345-4939-4F8F-93C0-F92217AC38BD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5DBDE-3B4A-4D93-BD0B-F97420500D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98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DBDE-3B4A-4D93-BD0B-F97420500D5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00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AF1-9106-4EB8-803D-515AEAF52A5F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64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339B-9E71-4025-94C2-BC752DBCFBF8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44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E5EC-E3E7-4678-AC6A-EB32074A4B1B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2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7CB4-13C7-4361-A50F-5F66607F73AB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7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07A-2C1A-4840-B16F-CF5E084C1937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10F2-C522-4191-A7FA-4C7D85FEC4FC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AB96-A37B-411A-B264-FACAACB32570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1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5F1-4FA4-42BE-8DE9-51886E686C2F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1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D6F-6950-4C72-8DA4-6C97A7F0DCC5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21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5344-E724-4778-86F2-7661EFE81355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58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5275-6192-4300-9222-7C740735CAEB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BCC8-1CEF-4658-91EB-079F4B56EA3D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4160-694C-444C-B66D-B65D042062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2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SPI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Komunikacja z układami zewnętrznymi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9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Serial Peripheral Interface</a:t>
            </a:r>
          </a:p>
          <a:p>
            <a:r>
              <a:rPr lang="pl-PL" dirty="0" smtClean="0"/>
              <a:t>Half/full duplex</a:t>
            </a:r>
          </a:p>
          <a:p>
            <a:r>
              <a:rPr lang="pl-PL" dirty="0" smtClean="0"/>
              <a:t>Synchroniczny</a:t>
            </a:r>
          </a:p>
          <a:p>
            <a:r>
              <a:rPr lang="pl-PL" dirty="0" smtClean="0"/>
              <a:t>Master/slave</a:t>
            </a:r>
          </a:p>
          <a:p>
            <a:endParaRPr lang="pl-PL" dirty="0"/>
          </a:p>
        </p:txBody>
      </p:sp>
      <p:pic>
        <p:nvPicPr>
          <p:cNvPr id="1028" name="Picture 4" descr="File:SPI three slave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2" y="1913784"/>
            <a:ext cx="4947427" cy="39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64518" y="554154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wikipedia.org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4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L3GD20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Cyfrowy 3-osiowey żyroskop</a:t>
            </a:r>
          </a:p>
          <a:p>
            <a:r>
              <a:rPr lang="pl-PL" dirty="0" smtClean="0"/>
              <a:t>I2c, SPI</a:t>
            </a:r>
          </a:p>
          <a:p>
            <a:r>
              <a:rPr lang="pl-PL" dirty="0" smtClean="0"/>
              <a:t>Predkości 250/500/2000 dps</a:t>
            </a:r>
          </a:p>
          <a:p>
            <a:r>
              <a:rPr lang="pl-PL" dirty="0" smtClean="0"/>
              <a:t>FIFO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96" y="736243"/>
            <a:ext cx="5543550" cy="5572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29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Podłączenie z MCU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MB1075.pdf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" y="1357054"/>
            <a:ext cx="11249025" cy="402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5" y="4796908"/>
            <a:ext cx="3914775" cy="15811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rejestry SPI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SPI control register 1 (SPI_CR1)</a:t>
            </a:r>
            <a:endParaRPr lang="pl-PL" dirty="0" smtClean="0"/>
          </a:p>
          <a:p>
            <a:r>
              <a:rPr lang="it-IT" dirty="0" smtClean="0"/>
              <a:t>SPI control register 2 (SPI_CR2)</a:t>
            </a:r>
            <a:endParaRPr lang="pl-PL" dirty="0" smtClean="0"/>
          </a:p>
          <a:p>
            <a:r>
              <a:rPr lang="pl-PL" dirty="0" smtClean="0"/>
              <a:t>SPI status register (SPI_SR)</a:t>
            </a:r>
          </a:p>
          <a:p>
            <a:r>
              <a:rPr lang="pl-PL" dirty="0" smtClean="0"/>
              <a:t>SPI data register (SPI_DR)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34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80" y="778807"/>
            <a:ext cx="7530289" cy="5828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rejestry L3GD20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WHO_AM_I (0Fh)</a:t>
            </a:r>
          </a:p>
          <a:p>
            <a:r>
              <a:rPr lang="pl-PL" dirty="0" smtClean="0"/>
              <a:t>CTRL_REG1 (20h)</a:t>
            </a:r>
          </a:p>
          <a:p>
            <a:r>
              <a:rPr lang="pl-PL" dirty="0" smtClean="0"/>
              <a:t>CTRL_REG3 (22h)</a:t>
            </a:r>
          </a:p>
          <a:p>
            <a:r>
              <a:rPr lang="pl-PL" dirty="0" smtClean="0"/>
              <a:t>CTRL_REG4 (23h)</a:t>
            </a:r>
          </a:p>
          <a:p>
            <a:r>
              <a:rPr lang="pl-PL" dirty="0" smtClean="0"/>
              <a:t>STATUS_REG (27h)</a:t>
            </a:r>
          </a:p>
          <a:p>
            <a:r>
              <a:rPr lang="pl-PL" dirty="0" smtClean="0"/>
              <a:t>OUT_X_L (28h), OUT_X_H (29h)</a:t>
            </a:r>
          </a:p>
          <a:p>
            <a:r>
              <a:rPr lang="pl-PL" dirty="0" smtClean="0"/>
              <a:t>OUT_Y_L (2Ah), OUT_Y_H (2Bh)</a:t>
            </a:r>
          </a:p>
          <a:p>
            <a:r>
              <a:rPr lang="pl-PL" dirty="0" smtClean="0"/>
              <a:t>OUT_Z_L (2Ch), OUT_Z_H (2Dh)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66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MCU z MEMS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36" y="1590675"/>
            <a:ext cx="10515600" cy="4351338"/>
          </a:xfrm>
        </p:spPr>
        <p:txBody>
          <a:bodyPr/>
          <a:lstStyle/>
          <a:p>
            <a:r>
              <a:rPr lang="pl-PL" dirty="0" smtClean="0"/>
              <a:t>Odczyt pojedyńczego rejestru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Zapis pojedyńczego rejestru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4571987"/>
            <a:ext cx="6179547" cy="1972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6" y="2069081"/>
            <a:ext cx="6367668" cy="21245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4383718"/>
            <a:ext cx="6697241" cy="2162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MCU z MEMS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88" y="1611021"/>
            <a:ext cx="10515600" cy="4351338"/>
          </a:xfrm>
        </p:spPr>
        <p:txBody>
          <a:bodyPr/>
          <a:lstStyle/>
          <a:p>
            <a:r>
              <a:rPr lang="pl-PL" dirty="0" smtClean="0"/>
              <a:t>Odczyt wielu rejestrów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Zapis wielu rejestrów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8" y="2045057"/>
            <a:ext cx="6697241" cy="20766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1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Projekt 1</a:t>
            </a:r>
          </a:p>
          <a:p>
            <a:pPr lvl="1"/>
            <a:r>
              <a:rPr lang="pl-PL" dirty="0" smtClean="0"/>
              <a:t>Zadanie 1: wyświetlić zawartość rejestru WHO_AM_I przez UASRT</a:t>
            </a:r>
          </a:p>
          <a:p>
            <a:pPr lvl="1"/>
            <a:r>
              <a:rPr lang="pl-PL" dirty="0" smtClean="0"/>
              <a:t>Zadanie 2: ustawić rejestry CONTROL układu MEMS w tryb pojedyńczego odczytu – sprawdzić czy rejestru zostały ustawione</a:t>
            </a:r>
          </a:p>
          <a:p>
            <a:pPr lvl="1"/>
            <a:r>
              <a:rPr lang="pl-PL" dirty="0" smtClean="0"/>
              <a:t>Zadanie 3: </a:t>
            </a:r>
            <a:r>
              <a:rPr lang="pl-PL" dirty="0" smtClean="0"/>
              <a:t>cyklicznie wyświetlać </a:t>
            </a:r>
            <a:r>
              <a:rPr lang="pl-PL" dirty="0" smtClean="0"/>
              <a:t>pomiary układu MEMS </a:t>
            </a:r>
            <a:r>
              <a:rPr lang="pl-PL" dirty="0" smtClean="0"/>
              <a:t>(prędkość kątowa w osiach X, Y, Z) przez UASRT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231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SPI</vt:lpstr>
      <vt:lpstr>SPI</vt:lpstr>
      <vt:lpstr>L3GD20</vt:lpstr>
      <vt:lpstr>Podłączenie z MCU</vt:lpstr>
      <vt:lpstr>Ważne rejestry SPI</vt:lpstr>
      <vt:lpstr>Ważne rejestry L3GD20</vt:lpstr>
      <vt:lpstr>Komunikacja MCU z MEMS</vt:lpstr>
      <vt:lpstr>Komunikacja MCU z MEMS</vt:lpstr>
      <vt:lpstr>Quest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Orcholski, Adam (REC)</dc:creator>
  <cp:lastModifiedBy>Orcholski, Adam (REC)</cp:lastModifiedBy>
  <cp:revision>12</cp:revision>
  <dcterms:created xsi:type="dcterms:W3CDTF">2016-11-07T13:50:13Z</dcterms:created>
  <dcterms:modified xsi:type="dcterms:W3CDTF">2016-11-18T07:11:06Z</dcterms:modified>
</cp:coreProperties>
</file>