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CC779-E097-431F-BDA5-F32AEC6D152A}" type="datetimeFigureOut">
              <a:rPr lang="pl-PL" smtClean="0"/>
              <a:t>2016-11-18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B43E9-34CA-40C3-98A2-6D95FC00F10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496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B43E9-34CA-40C3-98A2-6D95FC00F102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448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D236-36A8-4316-976F-ACD535822CA1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3AF3-FAFD-4133-AB33-26FCCBB22C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834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3949-A5F6-44C9-AC04-4BB4891DBBBC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3AF3-FAFD-4133-AB33-26FCCBB22C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547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B218-610A-4550-8076-59A5F768434D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3AF3-FAFD-4133-AB33-26FCCBB22C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063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DB19-DC59-4241-87A9-A4DE6866EC56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3AF3-FAFD-4133-AB33-26FCCBB22C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073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C1AE-A9B8-40F0-B2C7-D17D7531E456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3AF3-FAFD-4133-AB33-26FCCBB22C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659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B96D-9E9C-4396-A0A9-58BA8E231266}" type="datetime1">
              <a:rPr lang="pl-PL" smtClean="0"/>
              <a:t>2016-11-18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3AF3-FAFD-4133-AB33-26FCCBB22C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423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1F2A-DAA1-4249-820D-CD6DAA0F213C}" type="datetime1">
              <a:rPr lang="pl-PL" smtClean="0"/>
              <a:t>2016-11-18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3AF3-FAFD-4133-AB33-26FCCBB22C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982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0962-3DA8-4502-8DF2-29869118EC80}" type="datetime1">
              <a:rPr lang="pl-PL" smtClean="0"/>
              <a:t>2016-11-18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3AF3-FAFD-4133-AB33-26FCCBB22C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908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FA8B-1307-4293-8719-23CFEEF26E4F}" type="datetime1">
              <a:rPr lang="pl-PL" smtClean="0"/>
              <a:t>2016-11-18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3AF3-FAFD-4133-AB33-26FCCBB22C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971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07FF-254A-42C9-8A30-53F1D2876E98}" type="datetime1">
              <a:rPr lang="pl-PL" smtClean="0"/>
              <a:t>2016-11-18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3AF3-FAFD-4133-AB33-26FCCBB22C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61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299D-9E40-4003-A909-059DF553D55F}" type="datetime1">
              <a:rPr lang="pl-PL" smtClean="0"/>
              <a:t>2016-11-18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3AF3-FAFD-4133-AB33-26FCCBB22C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6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B6613-4BD3-4452-9EAD-E3C31668D9C4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3AF3-FAFD-4133-AB33-26FCCBB22C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196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I2C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Komunikacja z układami zewnętrznymi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8540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Zadanie 1</a:t>
            </a:r>
          </a:p>
          <a:p>
            <a:pPr>
              <a:buFontTx/>
              <a:buChar char="-"/>
            </a:pPr>
            <a:r>
              <a:rPr lang="pl-PL" dirty="0" smtClean="0"/>
              <a:t>Na podstawie dokumentacji napisz sterownik modułu I2C, który pozwala na odczytywnie i zapisywanie rejestrów touchscreena</a:t>
            </a:r>
          </a:p>
          <a:p>
            <a:pPr>
              <a:buFontTx/>
              <a:buChar char="-"/>
            </a:pPr>
            <a:r>
              <a:rPr lang="pl-PL" dirty="0" smtClean="0"/>
              <a:t>Odczytaj ID touchscreena</a:t>
            </a:r>
          </a:p>
          <a:p>
            <a:pPr>
              <a:buFontTx/>
              <a:buChar char="-"/>
            </a:pPr>
            <a:r>
              <a:rPr lang="pl-PL" dirty="0" smtClean="0"/>
              <a:t>Skonfiguruj czujnik temperatury i cyklicznie wyswietlaj temperature na komputerze</a:t>
            </a:r>
          </a:p>
          <a:p>
            <a:pPr marL="0" indent="0">
              <a:buNone/>
            </a:pPr>
            <a:r>
              <a:rPr lang="pl-PL" dirty="0" smtClean="0"/>
              <a:t>Zadanie 2 * domowe</a:t>
            </a:r>
          </a:p>
          <a:p>
            <a:pPr marL="0" indent="0">
              <a:buNone/>
            </a:pPr>
            <a:r>
              <a:rPr lang="pl-PL" dirty="0" smtClean="0"/>
              <a:t>- Skonfiguruj touchscreen i wyswietlaj koorydnaty X,Y w momencie dotknięcia touchscreena (tip. należy skonfigurować przerwanie)</a:t>
            </a:r>
          </a:p>
          <a:p>
            <a:pPr>
              <a:buFontTx/>
              <a:buChar char="-"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99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I2C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Inter-integrated circuit</a:t>
            </a:r>
          </a:p>
          <a:p>
            <a:r>
              <a:rPr lang="pl-PL" dirty="0" smtClean="0"/>
              <a:t>Szeregowy</a:t>
            </a:r>
          </a:p>
          <a:p>
            <a:r>
              <a:rPr lang="pl-PL" dirty="0" smtClean="0"/>
              <a:t>Multi-master/slave</a:t>
            </a:r>
          </a:p>
          <a:p>
            <a:r>
              <a:rPr lang="pl-PL" dirty="0" smtClean="0"/>
              <a:t>Prędkość</a:t>
            </a:r>
          </a:p>
          <a:p>
            <a:pPr lvl="1"/>
            <a:r>
              <a:rPr lang="pl-PL" dirty="0" smtClean="0"/>
              <a:t>Standard Mode do 100kHz</a:t>
            </a:r>
          </a:p>
          <a:p>
            <a:pPr lvl="1"/>
            <a:r>
              <a:rPr lang="pl-PL" dirty="0" smtClean="0"/>
              <a:t>Fast Mode do 400kHz</a:t>
            </a:r>
          </a:p>
          <a:p>
            <a:r>
              <a:rPr lang="pl-PL" dirty="0" smtClean="0"/>
              <a:t>Sprzętowe sprawdzanie błędów (CRC)</a:t>
            </a:r>
          </a:p>
          <a:p>
            <a:r>
              <a:rPr lang="pl-PL" dirty="0" smtClean="0"/>
              <a:t>Adresowanie 7/10 bitowe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8" y="1916906"/>
            <a:ext cx="6553197" cy="2285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0704" y="41531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wikipedia.com</a:t>
            </a:r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051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Protokół I2C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Ramka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60" y="2304855"/>
            <a:ext cx="8524875" cy="22669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244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Czemu nie SPI?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Wady w porównaniu do I2C</a:t>
            </a:r>
          </a:p>
          <a:p>
            <a:r>
              <a:rPr lang="pl-PL" dirty="0" smtClean="0"/>
              <a:t>4 piny + 1 dodatkowy dla każdego nowego urządzenia</a:t>
            </a:r>
          </a:p>
          <a:p>
            <a:r>
              <a:rPr lang="pl-PL" dirty="0" smtClean="0"/>
              <a:t>1 master</a:t>
            </a:r>
          </a:p>
          <a:p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Zalety</a:t>
            </a:r>
            <a:endParaRPr lang="pl-PL" dirty="0"/>
          </a:p>
          <a:p>
            <a:r>
              <a:rPr lang="pl-PL" dirty="0" smtClean="0"/>
              <a:t>Duża przepustowość Full-dulpex</a:t>
            </a:r>
          </a:p>
          <a:p>
            <a:r>
              <a:rPr lang="pl-PL" dirty="0" smtClean="0"/>
              <a:t>Do 10 MHz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332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STMPE811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Rezystancyjny kontroler touchscreena</a:t>
            </a:r>
          </a:p>
          <a:p>
            <a:r>
              <a:rPr lang="pl-PL" dirty="0" smtClean="0"/>
              <a:t>Interfejs SPI/I2C</a:t>
            </a:r>
          </a:p>
          <a:p>
            <a:r>
              <a:rPr lang="pl-PL" dirty="0" smtClean="0"/>
              <a:t>Wbudowana obsługa gestów</a:t>
            </a:r>
          </a:p>
          <a:p>
            <a:r>
              <a:rPr lang="pl-PL" dirty="0" smtClean="0"/>
              <a:t>12 bitowy ADC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517" y="3513932"/>
            <a:ext cx="3904995" cy="219551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509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428875"/>
            <a:ext cx="3341656" cy="12398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Podłączenie do MCU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368" y="2058987"/>
            <a:ext cx="6753225" cy="32194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220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Ważne rejestry I2C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I2C Control register 1 (I2C_CR1)</a:t>
            </a:r>
            <a:endParaRPr lang="pl-PL" dirty="0" smtClean="0"/>
          </a:p>
          <a:p>
            <a:r>
              <a:rPr lang="pl-PL" dirty="0" smtClean="0"/>
              <a:t>I2C Data register (I2C_DR)</a:t>
            </a:r>
          </a:p>
          <a:p>
            <a:r>
              <a:rPr lang="pl-PL" dirty="0" smtClean="0"/>
              <a:t>I2C Status register 1 (I2C_SR1)</a:t>
            </a:r>
          </a:p>
          <a:p>
            <a:r>
              <a:rPr lang="pl-PL" dirty="0" smtClean="0"/>
              <a:t>I2C Clock control register (I2C_CCR)</a:t>
            </a:r>
          </a:p>
          <a:p>
            <a:r>
              <a:rPr lang="pl-PL" dirty="0" smtClean="0"/>
              <a:t>I2C TRISE register (I2C_TRISE)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165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Ważne rejestry STMPE811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Ogólne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5" y="2386012"/>
            <a:ext cx="10948989" cy="298608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254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Ważne rejestry STMPE811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Czujnik temperatury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352675"/>
            <a:ext cx="11134725" cy="21526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035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233</Words>
  <Application>Microsoft Office PowerPoint</Application>
  <PresentationFormat>Widescreen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I2C</vt:lpstr>
      <vt:lpstr>I2C</vt:lpstr>
      <vt:lpstr>Protokół I2C</vt:lpstr>
      <vt:lpstr>Czemu nie SPI?</vt:lpstr>
      <vt:lpstr>STMPE811</vt:lpstr>
      <vt:lpstr>Podłączenie do MCU</vt:lpstr>
      <vt:lpstr>Ważne rejestry I2C</vt:lpstr>
      <vt:lpstr>Ważne rejestry STMPE811</vt:lpstr>
      <vt:lpstr>Ważne rejestry STMPE811</vt:lpstr>
      <vt:lpstr>Zadania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I2C</dc:title>
  <dc:creator>Orcholski, Adam (REC)</dc:creator>
  <cp:lastModifiedBy>Orcholski, Adam (REC)</cp:lastModifiedBy>
  <cp:revision>14</cp:revision>
  <dcterms:created xsi:type="dcterms:W3CDTF">2016-11-15T12:47:46Z</dcterms:created>
  <dcterms:modified xsi:type="dcterms:W3CDTF">2016-11-18T07:09:36Z</dcterms:modified>
</cp:coreProperties>
</file>