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3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16913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1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3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1909728" y="152400"/>
            <a:ext cx="6480048" cy="76200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/>
              <a:t>Introduction</a:t>
            </a:r>
            <a:endParaRPr lang="en-US" sz="4800" dirty="0"/>
          </a:p>
        </p:txBody>
      </p:sp>
      <p:pic>
        <p:nvPicPr>
          <p:cNvPr id="1026" name="Picture 2" descr="nextjs&quot; Icon - Download for free – Icondu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245"/>
            <a:ext cx="139111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Html Logo png download - 697*780 - Free Transparent Website Development png  Download.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" y="1038445"/>
            <a:ext cx="51972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Rendering Concepts</a:t>
            </a:r>
            <a:endParaRPr lang="en-US" sz="4000" b="1" cap="none" spc="0" dirty="0">
              <a:ln w="11430">
                <a:solidFill>
                  <a:srgbClr val="00B0F0"/>
                </a:solidFill>
              </a:ln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2209800"/>
            <a:ext cx="7239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/>
              <a:t>Client Side Rendering (CSR)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/>
              <a:t>Server Side Rendering (SSR)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/>
              <a:t>Static Site Generation (SSG)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/>
              <a:t>Incremental Static Regeneration (ISR)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060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143000"/>
            <a:ext cx="8381999" cy="439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438900" y="1038445"/>
            <a:ext cx="2514600" cy="5590955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648200" y="1038445"/>
            <a:ext cx="1679510" cy="559095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743200" y="1038442"/>
            <a:ext cx="1737048" cy="5590955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1038444"/>
            <a:ext cx="1752600" cy="559095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xtjs&quot; Icon - Download for free – Icondu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245"/>
            <a:ext cx="139111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Html Logo png download - 697*780 - Free Transparent Website Development png  Download.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68048" y="7937"/>
            <a:ext cx="51972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Rendering Concepts</a:t>
            </a:r>
            <a:endParaRPr lang="en-US" sz="4000" b="1" cap="none" spc="0" dirty="0">
              <a:ln w="11430">
                <a:solidFill>
                  <a:srgbClr val="00B0F0"/>
                </a:solidFill>
              </a:ln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11430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Build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99781" y="1153885"/>
            <a:ext cx="104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Server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1177212"/>
            <a:ext cx="104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CDN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58439" y="1182879"/>
            <a:ext cx="104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Client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7334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CSR</a:t>
            </a:r>
            <a:endParaRPr lang="en-US" sz="2000" b="1" dirty="0"/>
          </a:p>
        </p:txBody>
      </p:sp>
      <p:pic>
        <p:nvPicPr>
          <p:cNvPr id="5122" name="Picture 2" descr="Html5 icon, • html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90500"/>
            <a:ext cx="462120" cy="4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JavaScript Logo PNG Vector (AI)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35" y="1656148"/>
            <a:ext cx="338992" cy="47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ile:CSS3 logo and wordmark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257" y="1657290"/>
            <a:ext cx="337696" cy="47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629400" y="1694941"/>
            <a:ext cx="609600" cy="628710"/>
            <a:chOff x="6629400" y="1694941"/>
            <a:chExt cx="609600" cy="628710"/>
          </a:xfrm>
        </p:grpSpPr>
        <p:sp>
          <p:nvSpPr>
            <p:cNvPr id="21" name="Rounded Rectangle 20"/>
            <p:cNvSpPr/>
            <p:nvPr/>
          </p:nvSpPr>
          <p:spPr>
            <a:xfrm>
              <a:off x="6629400" y="1694941"/>
              <a:ext cx="609600" cy="6287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705600" y="1921560"/>
              <a:ext cx="457200" cy="8773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loading</a:t>
              </a:r>
              <a:endParaRPr lang="en-US" sz="6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705601" y="1921560"/>
              <a:ext cx="228600" cy="8773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5600" y="1981200"/>
              <a:ext cx="457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loading</a:t>
              </a:r>
              <a:endParaRPr lang="en-US" sz="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31215" y="1694941"/>
            <a:ext cx="609600" cy="628710"/>
            <a:chOff x="7431215" y="1694941"/>
            <a:chExt cx="609600" cy="628710"/>
          </a:xfrm>
        </p:grpSpPr>
        <p:sp>
          <p:nvSpPr>
            <p:cNvPr id="34" name="Rounded Rectangle 33"/>
            <p:cNvSpPr/>
            <p:nvPr/>
          </p:nvSpPr>
          <p:spPr>
            <a:xfrm>
              <a:off x="7431215" y="1694941"/>
              <a:ext cx="609600" cy="6287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64596" y="1934283"/>
              <a:ext cx="457200" cy="87736"/>
              <a:chOff x="7464596" y="1934283"/>
              <a:chExt cx="457200" cy="8773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464596" y="1934283"/>
                <a:ext cx="457200" cy="87736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/>
                  <a:t>loading</a:t>
                </a:r>
                <a:endParaRPr lang="en-US" sz="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7464596" y="1934283"/>
                <a:ext cx="384003" cy="8773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467600" y="1981200"/>
              <a:ext cx="457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loading</a:t>
              </a:r>
              <a:endParaRPr lang="en-US" sz="600" dirty="0"/>
            </a:p>
          </p:txBody>
        </p:sp>
      </p:grpSp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690500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 descr="Html5 icon, • html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56" y="1710752"/>
            <a:ext cx="462120" cy="4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JavaScript Logo PNG Vector (AI)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191" y="1676400"/>
            <a:ext cx="338992" cy="47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File:CSS3 logo and wordmark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13" y="1677542"/>
            <a:ext cx="337696" cy="47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0" y="3071999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SSR</a:t>
            </a:r>
            <a:endParaRPr lang="en-US" sz="2000" b="1" dirty="0"/>
          </a:p>
        </p:txBody>
      </p:sp>
      <p:pic>
        <p:nvPicPr>
          <p:cNvPr id="47" name="Picture 2" descr="Html5 icon, • html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09989"/>
            <a:ext cx="462120" cy="4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JavaScript Logo PNG Vector (AI)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35" y="2975637"/>
            <a:ext cx="338992" cy="47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File:CSS3 logo and wordmark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257" y="2976779"/>
            <a:ext cx="337696" cy="47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353" y="2895600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314" y="4343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SSG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5791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ISR</a:t>
            </a:r>
            <a:endParaRPr lang="en-US" sz="2000" b="1" dirty="0"/>
          </a:p>
        </p:txBody>
      </p:sp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58" y="4264710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55" y="4267200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05" y="4264709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16" y="5671921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09" y="5671921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 descr="File:React-icon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12" y="2306083"/>
            <a:ext cx="202858" cy="1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tml5 icon, • html icon - Free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953" y="2259088"/>
            <a:ext cx="223394" cy="2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JavaScript Logo PNG Vector (AI) Free Downloa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52" y="2251422"/>
            <a:ext cx="169496" cy="2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ml5 icon, • html icon - Free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13" y="3472109"/>
            <a:ext cx="223394" cy="2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845" y="2921715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" descr="JavaScript Logo PNG Vector (AI)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07" y="2976779"/>
            <a:ext cx="338992" cy="47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JavaScript Logo PNG Vector (AI) Free Downloa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68" y="3408930"/>
            <a:ext cx="177979" cy="25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File:React-icon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42" y="3483205"/>
            <a:ext cx="202858" cy="1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54" y="2926902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91" y="4254877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 descr="JavaScript Logo PNG Vector (AI) Free Downloa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14" y="4742092"/>
            <a:ext cx="177979" cy="25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File:React-icon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788" y="4816367"/>
            <a:ext cx="202858" cy="1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260064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846" y="5781136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 descr="JavaScript Logo PNG Vector (AI) Free Downloa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69" y="6268351"/>
            <a:ext cx="177979" cy="25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File:React-icon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743" y="6342626"/>
            <a:ext cx="202858" cy="1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755" y="5786323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ell\AppData\Local\Microsoft\Windows\INetCache\IE\Q3M0WKVY\clock-pocket-watch-vintage[1]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4323" b="9119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95" y="5297565"/>
            <a:ext cx="493635" cy="49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61" y="5755021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 descr="Html5 icon, • html icon - Free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22" y="4805806"/>
            <a:ext cx="223394" cy="2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JavaScript Logo PNG Vector (AI)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16" y="4310476"/>
            <a:ext cx="338992" cy="47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04" y="5810769"/>
            <a:ext cx="701675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 descr="Html5 icon, • html icon - Free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538" y="6250351"/>
            <a:ext cx="223394" cy="2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JavaScript Logo PNG Vector (AI)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32" y="5755021"/>
            <a:ext cx="338992" cy="47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JavaScript Logo PNG Vector (AI)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60" y="4304729"/>
            <a:ext cx="338992" cy="47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97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4" grpId="0" animBg="1"/>
      <p:bldP spid="13" grpId="0" animBg="1"/>
      <p:bldP spid="3" grpId="0" animBg="1"/>
      <p:bldP spid="12" grpId="0"/>
      <p:bldP spid="8" grpId="0"/>
      <p:bldP spid="9" grpId="0"/>
      <p:bldP spid="11" grpId="0"/>
      <p:bldP spid="16" grpId="0"/>
      <p:bldP spid="46" grpId="0"/>
      <p:bldP spid="36" grpId="0"/>
      <p:bldP spid="40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5190</TotalTime>
  <Words>41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Technic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Machine Code, Human Readable Code. </dc:title>
  <dc:creator>Dell</dc:creator>
  <cp:lastModifiedBy>Dell</cp:lastModifiedBy>
  <cp:revision>101</cp:revision>
  <dcterms:created xsi:type="dcterms:W3CDTF">2006-08-16T00:00:00Z</dcterms:created>
  <dcterms:modified xsi:type="dcterms:W3CDTF">2024-03-22T08:04:35Z</dcterms:modified>
</cp:coreProperties>
</file>