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/>
    <p:restoredTop sz="92958"/>
  </p:normalViewPr>
  <p:slideViewPr>
    <p:cSldViewPr snapToGrid="0" snapToObjects="1">
      <p:cViewPr>
        <p:scale>
          <a:sx n="74" d="100"/>
          <a:sy n="74" d="100"/>
        </p:scale>
        <p:origin x="10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EA883-42BD-BE44-8E18-AFCFD90C0425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6745E-09A8-C546-90E4-43A04F78B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4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6745E-09A8-C546-90E4-43A04F78B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AC7C-7D1C-8F49-95AB-58B2716FC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ADC64-8E41-774E-A0A4-61545110B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D8C2-C814-2C49-A6C3-5C728339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4E69-A0D2-4242-8160-4E841B7A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6473-0067-E04D-88FC-0E6CE550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7924-CF3E-134F-94BA-BFB2F028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7A2FC-475F-8B4D-B0B4-00AF40BB6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0716-0A72-1E4F-A157-0095407A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B7D3-CCDA-FD47-9EED-CDFA0844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1038-2E57-B945-93E0-2192273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ECA47-3283-6A4C-85C2-816977B9E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C4F7-1325-4745-910A-5C901B071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1225-5BE1-F543-8567-AEC2BEFA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FBA7A-8F02-6344-AC26-8F7C6150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A6FF-5018-EE4A-B175-9381C1C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C8A9-590E-DF4A-AB4A-73976E8D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DEF2-7A2A-694A-B758-1C9E9E11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AB99-0E60-3C4E-B277-ABEF604E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EBB8-6AC6-AF47-B92C-40F8FBF0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4DCF-9B1B-F644-8216-767ECB93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2D17-D593-1A4B-8384-0650C17C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5B17-DA5C-1244-BD0D-F4455A23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196DF-2A7A-E541-8846-0A642123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EF20-F7E3-144A-99D6-732FC41E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EC4A-4052-284A-803A-1C47F488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8E0-CC48-4143-894A-9BC8596B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276C-A033-544C-83BA-361A7F0EF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59BD-563E-B041-AD02-EB7933D5A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EDE90-082B-AC42-B5A2-47523C4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A0DCD-D31C-A144-9177-D0955324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4003C-8CC6-CD42-8873-009E47E0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4A52-DD72-574B-8539-7DB3858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93AF-2C74-0B46-BA52-A14F0C23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09207-3A8B-4441-B82B-6B55BEA3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A6C0D-7C0D-C841-8BE3-41DA47BAB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D5064-B9D4-C842-A993-C79F17EFE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0F1B-58A1-8F46-A105-A7EB7FE6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529F3-A837-164D-AED1-03506668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991DE-DABF-9B44-A589-51EC7484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D9CD-1728-E045-9C5B-06589FE0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A5988-6C0D-5947-8F0C-EED5A46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5B47F-2E76-3C4C-AECE-43A219D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9294C-4B30-9146-B2DC-BE80767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42EC6-9BC9-4347-9C41-F55F3729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A2E0-EDE0-7C46-8FB9-14EC40A2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43A80-09A7-C645-A3DE-F31D311F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0334-5B41-534D-98C9-FC8E8D21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8EB3-F4D2-F948-8529-BBCD5F64C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2CB14-3B12-034C-8419-C3985CD5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8F08D-A591-7B40-A48B-1795D88F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861D4-EA02-2247-B96D-5D699AFE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05E8F-97D8-7343-BAF1-2C455DBC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F5EC-3397-3F43-9BC9-4C53D9C3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228A6-CE16-6B44-9736-FA5297677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5B199-297F-B44C-AC14-6B11659F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39F5-6F63-FF4F-9C26-CBBBD6AE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8B7-66E3-234A-B8F4-E3FCCE6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0DF29-8F33-4C44-A2AA-54FF4CDD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594AC-68E7-DE4B-B2E4-74AE840A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8E417-B167-A449-BABA-4B1782D1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C42A-1477-A24E-B6D9-409BCC612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CD01-3282-9B40-A07E-1EB195350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B548-8E5E-9344-95DB-17E0329D0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3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heart shaped pages of a book">
            <a:extLst>
              <a:ext uri="{FF2B5EF4-FFF2-40B4-BE49-F238E27FC236}">
                <a16:creationId xmlns:a16="http://schemas.microsoft.com/office/drawing/2014/main" id="{3A3AB42D-D428-7743-9B42-03BD959033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622" b="134"/>
          <a:stretch/>
        </p:blipFill>
        <p:spPr>
          <a:xfrm>
            <a:off x="0" y="-16477"/>
            <a:ext cx="12192000" cy="6855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4FAF2-3234-EA4E-BA7D-A5ADBE7DF3C3}"/>
              </a:ext>
            </a:extLst>
          </p:cNvPr>
          <p:cNvSpPr txBox="1"/>
          <p:nvPr/>
        </p:nvSpPr>
        <p:spPr>
          <a:xfrm>
            <a:off x="4579626" y="88275"/>
            <a:ext cx="7916605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Professional Proofreading &amp; Editing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4C518A0-0183-ED48-A285-6C3C16C5C9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1012"/>
          <a:stretch/>
        </p:blipFill>
        <p:spPr>
          <a:xfrm>
            <a:off x="4" y="4"/>
            <a:ext cx="5234519" cy="621062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8C993B-F8C1-EC43-924B-08FF8D2871C0}"/>
              </a:ext>
            </a:extLst>
          </p:cNvPr>
          <p:cNvSpPr txBox="1"/>
          <p:nvPr/>
        </p:nvSpPr>
        <p:spPr>
          <a:xfrm>
            <a:off x="724618" y="6317137"/>
            <a:ext cx="1146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Spelling | Grammar | Vocabulary | Syntax | Fact checking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20F4-589B-544B-84F3-7C31CE0F4871}"/>
              </a:ext>
            </a:extLst>
          </p:cNvPr>
          <p:cNvSpPr txBox="1"/>
          <p:nvPr/>
        </p:nvSpPr>
        <p:spPr>
          <a:xfrm>
            <a:off x="6096000" y="1565548"/>
            <a:ext cx="5389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Books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Essays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Manuscripts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Research papers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Blog posts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Articles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Emails</a:t>
            </a:r>
          </a:p>
          <a:p>
            <a:r>
              <a:rPr lang="en-US" sz="3200" dirty="0">
                <a:solidFill>
                  <a:schemeClr val="tx1">
                    <a:lumMod val="85000"/>
                  </a:schemeClr>
                </a:solidFill>
                <a:latin typeface="Bookman Old Style" panose="02050604050505020204" pitchFamily="18" charset="0"/>
              </a:rPr>
              <a:t>Letters, website content &amp; much more!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F07F1-338D-0747-BD4E-009D1A99D2EC}"/>
              </a:ext>
            </a:extLst>
          </p:cNvPr>
          <p:cNvSpPr txBox="1"/>
          <p:nvPr/>
        </p:nvSpPr>
        <p:spPr>
          <a:xfrm>
            <a:off x="5055078" y="79205"/>
            <a:ext cx="6630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latin typeface="Lucida Handwriting" panose="03010101010101010101" pitchFamily="66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1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32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michelleemenard@gmail.com</dc:creator>
  <cp:lastModifiedBy>michelleemenard@gmail.com</cp:lastModifiedBy>
  <cp:revision>10</cp:revision>
  <dcterms:created xsi:type="dcterms:W3CDTF">2021-04-14T20:34:42Z</dcterms:created>
  <dcterms:modified xsi:type="dcterms:W3CDTF">2021-04-15T01:51:14Z</dcterms:modified>
</cp:coreProperties>
</file>