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A41D5-094B-D89D-3CDB-57ACC291F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Сайт-блог Джона порка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2034A7-B46A-83C3-16C9-56B04B3D32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 Бикмухаметов Эмиль</a:t>
            </a:r>
          </a:p>
        </p:txBody>
      </p:sp>
    </p:spTree>
    <p:extLst>
      <p:ext uri="{BB962C8B-B14F-4D97-AF65-F5344CB8AC3E}">
        <p14:creationId xmlns:p14="http://schemas.microsoft.com/office/powerpoint/2010/main" val="221876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2BACC-8DCC-BD4B-9369-D71DB2ADF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6300"/>
            <a:ext cx="11029616" cy="566738"/>
          </a:xfrm>
        </p:spPr>
        <p:txBody>
          <a:bodyPr/>
          <a:lstStyle/>
          <a:p>
            <a:r>
              <a:rPr lang="ru-RU" dirty="0"/>
              <a:t>Функционал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3D1F57-E899-EF5E-151A-1BEC8295C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1" y="1293038"/>
            <a:ext cx="11029617" cy="2983540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800" dirty="0"/>
              <a:t>Общение с администрацией сайта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800" dirty="0"/>
              <a:t>Чтение\написание статей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800" dirty="0"/>
              <a:t>Просмотр цитат Джона Порка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800" dirty="0"/>
              <a:t>Информирование о музыке, которую сейчас слушает Джон Порк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800" dirty="0"/>
              <a:t>Общение с пользователями сайта</a:t>
            </a:r>
          </a:p>
        </p:txBody>
      </p:sp>
    </p:spTree>
    <p:extLst>
      <p:ext uri="{BB962C8B-B14F-4D97-AF65-F5344CB8AC3E}">
        <p14:creationId xmlns:p14="http://schemas.microsoft.com/office/powerpoint/2010/main" val="190526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9D1087-CCCE-DFFE-C1E5-00D287BE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базы данных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A881F59-11AF-2D37-F613-58808140173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34E1AD-ACA4-5934-2A4C-BD6FB27DF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5" y="599725"/>
            <a:ext cx="11401051" cy="366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7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611F6-6894-A75E-4F57-B72762BF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95112"/>
            <a:ext cx="11029616" cy="566738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7F558C-64BA-F6BC-F6F1-1A6475A4B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1883880"/>
            <a:ext cx="11029617" cy="281472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Flaks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WTForms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Werkzeug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SQLAlchemy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Pillow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614351628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10</TotalTime>
  <Words>43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Corbel</vt:lpstr>
      <vt:lpstr>Gill Sans MT</vt:lpstr>
      <vt:lpstr>Wingdings 2</vt:lpstr>
      <vt:lpstr>Дивиденд</vt:lpstr>
      <vt:lpstr>Сайт-блог Джона порка</vt:lpstr>
      <vt:lpstr>Функционал</vt:lpstr>
      <vt:lpstr>Структура базы данных</vt:lpstr>
      <vt:lpstr>Используемые технологии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Сайт-блог Джона порка</dc:title>
  <dc:creator>Emil Bik</dc:creator>
  <cp:lastModifiedBy>Emil Bik</cp:lastModifiedBy>
  <cp:revision>1</cp:revision>
  <dcterms:created xsi:type="dcterms:W3CDTF">2024-05-08T10:35:18Z</dcterms:created>
  <dcterms:modified xsi:type="dcterms:W3CDTF">2024-05-08T10:45:45Z</dcterms:modified>
</cp:coreProperties>
</file>