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708" r:id="rId1"/>
  </p:sldMasterIdLst>
  <p:notesMasterIdLst>
    <p:notesMasterId r:id="rId2"/>
  </p:notesMasterIdLst>
  <p:sldIdLst>
    <p:sldId id="282" r:id="rId3"/>
    <p:sldId id="283" r:id="rId4"/>
    <p:sldId id="284" r:id="rId5"/>
    <p:sldId id="285" r:id="rId6"/>
    <p:sldId id="286" r:id="rId7"/>
    <p:sldId id="287" r:id="rId8"/>
  </p:sldIdLst>
  <p:sldSz type="screen4x3" cy="6858000" cx="9144000"/>
  <p:notesSz cx="6858000" cy="9144000"/>
  <p:defaultTextStyle>
    <a:defPPr>
      <a:defRPr lang="zh-CN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446" y="108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tableStyles" Target="tableStyles.xml"/><Relationship Id="rId10" Type="http://schemas.openxmlformats.org/officeDocument/2006/relationships/presProps" Target="presProps.xml"/><Relationship Id="rId11" Type="http://schemas.openxmlformats.org/officeDocument/2006/relationships/viewProps" Target="viewProps.xml"/><Relationship Id="rId12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48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2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82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algn="ctr" indent="0" marL="0">
              <a:buNone/>
              <a:defRPr sz="2400"/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altLang="zh-CN" lang="en-US" smtClean="0"/>
              <a:t>Click to edit Master subtitle style</a:t>
            </a:r>
            <a:endParaRPr dirty="0" lang="en-US"/>
          </a:p>
        </p:txBody>
      </p:sp>
      <p:sp>
        <p:nvSpPr>
          <p:cNvPr id="104858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8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14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1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1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1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98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59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0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0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0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0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0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0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19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indent="0" marL="0">
              <a:buNone/>
              <a:defRPr sz="2400">
                <a:solidFill>
                  <a:schemeClr val="tx1"/>
                </a:solidFill>
              </a:defRPr>
            </a:lvl1pPr>
            <a:lvl2pPr indent="0" marL="45720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2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2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2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24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25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2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2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2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9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30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31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3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33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34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35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36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9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9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9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3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3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0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41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42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4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4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4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08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r>
              <a:rPr altLang="zh-CN" lang="en-US" smtClean="0"/>
              <a:t>Click icon to add picture</a:t>
            </a:r>
            <a:endParaRPr dirty="0" lang="en-US"/>
          </a:p>
        </p:txBody>
      </p:sp>
      <p:sp>
        <p:nvSpPr>
          <p:cNvPr id="1048609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1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1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1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/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altLang="en-US" lang="zh-CN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1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1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1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xmlns:r="http://schemas.openxmlformats.org/officeDocument/2006/relationships" r:embed="rId1"/>
          <a:stretch>
            <a:fillRect/>
          </a:stretch>
        </a:blipFill>
      </p:bgPr>
    </p:bg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0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altLang="de-CH" lang="en-US"/>
              <a:t>T</a:t>
            </a:r>
            <a:r>
              <a:rPr altLang="de-CH" lang="en-US"/>
              <a:t>h</a:t>
            </a:r>
            <a:r>
              <a:rPr altLang="de-CH" lang="en-US"/>
              <a:t>unerWar </a:t>
            </a:r>
            <a:endParaRPr altLang="zh-CN" lang="en-US"/>
          </a:p>
        </p:txBody>
      </p:sp>
      <p:sp>
        <p:nvSpPr>
          <p:cNvPr id="1048591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altLang="zh-CN" lang="de-CH"/>
              <a:t>В</a:t>
            </a:r>
            <a:r>
              <a:rPr altLang="zh-CN" lang="de-CH"/>
              <a:t>ы</a:t>
            </a:r>
            <a:r>
              <a:rPr altLang="zh-CN" lang="de-CH"/>
              <a:t>п</a:t>
            </a:r>
            <a:r>
              <a:rPr altLang="zh-CN" lang="de-CH"/>
              <a:t>олнил</a:t>
            </a:r>
            <a:r>
              <a:rPr altLang="de-CH" lang="en-US"/>
              <a:t>:</a:t>
            </a:r>
            <a:r>
              <a:rPr altLang="de-CH" lang="en-US"/>
              <a:t> </a:t>
            </a:r>
            <a:r>
              <a:rPr altLang="de-CH" lang="de-CH"/>
              <a:t>Б</a:t>
            </a:r>
            <a:r>
              <a:rPr altLang="de-CH" lang="de-CH"/>
              <a:t>и</a:t>
            </a:r>
            <a:r>
              <a:rPr altLang="de-CH" lang="de-CH"/>
              <a:t>к</a:t>
            </a:r>
            <a:r>
              <a:rPr altLang="de-CH" lang="de-CH"/>
              <a:t>мухаметов </a:t>
            </a:r>
            <a:r>
              <a:rPr altLang="de-CH" lang="de-CH"/>
              <a:t>Эмиль </a:t>
            </a:r>
            <a:endParaRPr altLang="zh-CN"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xmlns:r="http://schemas.openxmlformats.org/officeDocument/2006/relationships" r:embed="rId1"/>
          <a:stretch>
            <a:fillRect/>
          </a:stretch>
        </a:blipFill>
      </p:bgPr>
    </p:bg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"/>
          <p:cNvSpPr>
            <a:spLocks noGrp="1"/>
          </p:cNvSpPr>
          <p:nvPr>
            <p:ph type="subTitle" idx="1"/>
          </p:nvPr>
        </p:nvSpPr>
        <p:spPr>
          <a:xfrm>
            <a:off x="1143000" y="1079104"/>
            <a:ext cx="6858000" cy="1655762"/>
          </a:xfrm>
        </p:spPr>
        <p:txBody>
          <a:bodyPr/>
          <a:p>
            <a:pPr algn="l"/>
            <a:r>
              <a:rPr lang="de-CH">
                <a:solidFill>
                  <a:srgbClr val="FFFFFF"/>
                </a:solidFill>
              </a:rPr>
              <a:t>Геймплей</a:t>
            </a:r>
            <a:r>
              <a:rPr altLang="de-CH" lang="en-US">
                <a:solidFill>
                  <a:srgbClr val="FFFFFF"/>
                </a:solidFill>
              </a:rPr>
              <a:t>:</a:t>
            </a:r>
            <a:endParaRPr lang="de-DE">
              <a:solidFill>
                <a:srgbClr val="FFFFFF"/>
              </a:solidFill>
            </a:endParaRPr>
          </a:p>
          <a:p>
            <a:pPr algn="l"/>
            <a:r>
              <a:rPr altLang="de-CH" lang="de-CH">
                <a:solidFill>
                  <a:srgbClr val="FFFFFF"/>
                </a:solidFill>
              </a:rPr>
              <a:t>Г</a:t>
            </a:r>
            <a:r>
              <a:rPr altLang="de-CH" lang="de-CH">
                <a:solidFill>
                  <a:srgbClr val="FFFFFF"/>
                </a:solidFill>
              </a:rPr>
              <a:t>л</a:t>
            </a:r>
            <a:r>
              <a:rPr altLang="de-CH" lang="de-CH">
                <a:solidFill>
                  <a:srgbClr val="FFFFFF"/>
                </a:solidFill>
              </a:rPr>
              <a:t>а</a:t>
            </a:r>
            <a:r>
              <a:rPr altLang="de-CH" lang="de-CH">
                <a:solidFill>
                  <a:srgbClr val="FFFFFF"/>
                </a:solidFill>
              </a:rPr>
              <a:t>в</a:t>
            </a:r>
            <a:r>
              <a:rPr altLang="de-CH" lang="de-CH">
                <a:solidFill>
                  <a:srgbClr val="FFFFFF"/>
                </a:solidFill>
              </a:rPr>
              <a:t>н</a:t>
            </a:r>
            <a:r>
              <a:rPr altLang="de-CH" lang="de-CH">
                <a:solidFill>
                  <a:srgbClr val="FFFFFF"/>
                </a:solidFill>
              </a:rPr>
              <a:t>о</a:t>
            </a:r>
            <a:r>
              <a:rPr altLang="de-CH" lang="de-CH">
                <a:solidFill>
                  <a:srgbClr val="FFFFFF"/>
                </a:solidFill>
              </a:rPr>
              <a:t>й</a:t>
            </a:r>
            <a:r>
              <a:rPr altLang="de-CH" lang="en-US">
                <a:solidFill>
                  <a:srgbClr val="FFFFFF"/>
                </a:solidFill>
              </a:rPr>
              <a:t> </a:t>
            </a:r>
            <a:r>
              <a:rPr altLang="de-CH" lang="de-CH">
                <a:solidFill>
                  <a:srgbClr val="FFFFFF"/>
                </a:solidFill>
              </a:rPr>
              <a:t>ц</a:t>
            </a:r>
            <a:r>
              <a:rPr altLang="de-CH" lang="de-CH">
                <a:solidFill>
                  <a:srgbClr val="FFFFFF"/>
                </a:solidFill>
              </a:rPr>
              <a:t>елью </a:t>
            </a:r>
            <a:r>
              <a:rPr altLang="de-CH" lang="de-CH">
                <a:solidFill>
                  <a:srgbClr val="FFFFFF"/>
                </a:solidFill>
              </a:rPr>
              <a:t>и</a:t>
            </a:r>
            <a:r>
              <a:rPr altLang="de-CH" lang="de-CH">
                <a:solidFill>
                  <a:srgbClr val="FFFFFF"/>
                </a:solidFill>
              </a:rPr>
              <a:t>г</a:t>
            </a:r>
            <a:r>
              <a:rPr altLang="de-CH" lang="de-CH">
                <a:solidFill>
                  <a:srgbClr val="FFFFFF"/>
                </a:solidFill>
              </a:rPr>
              <a:t>ры </a:t>
            </a:r>
            <a:r>
              <a:rPr altLang="de-CH" lang="de-CH">
                <a:solidFill>
                  <a:srgbClr val="FFFFFF"/>
                </a:solidFill>
              </a:rPr>
              <a:t>я</a:t>
            </a:r>
            <a:r>
              <a:rPr altLang="de-CH" lang="de-CH">
                <a:solidFill>
                  <a:srgbClr val="FFFFFF"/>
                </a:solidFill>
              </a:rPr>
              <a:t>в</a:t>
            </a:r>
            <a:r>
              <a:rPr altLang="de-CH" lang="de-CH">
                <a:solidFill>
                  <a:srgbClr val="FFFFFF"/>
                </a:solidFill>
              </a:rPr>
              <a:t>ляется </a:t>
            </a:r>
            <a:r>
              <a:rPr altLang="de-CH" lang="de-CH">
                <a:solidFill>
                  <a:srgbClr val="FFFFFF"/>
                </a:solidFill>
              </a:rPr>
              <a:t>у</a:t>
            </a:r>
            <a:r>
              <a:rPr altLang="de-CH" lang="de-CH">
                <a:solidFill>
                  <a:srgbClr val="FFFFFF"/>
                </a:solidFill>
              </a:rPr>
              <a:t>н</a:t>
            </a:r>
            <a:r>
              <a:rPr altLang="de-CH" lang="de-CH">
                <a:solidFill>
                  <a:srgbClr val="FFFFFF"/>
                </a:solidFill>
              </a:rPr>
              <a:t>и</a:t>
            </a:r>
            <a:r>
              <a:rPr altLang="de-CH" lang="de-CH">
                <a:solidFill>
                  <a:srgbClr val="FFFFFF"/>
                </a:solidFill>
              </a:rPr>
              <a:t>ч</a:t>
            </a:r>
            <a:r>
              <a:rPr altLang="de-CH" lang="de-CH">
                <a:solidFill>
                  <a:srgbClr val="FFFFFF"/>
                </a:solidFill>
              </a:rPr>
              <a:t>т</a:t>
            </a:r>
            <a:r>
              <a:rPr altLang="de-CH" lang="de-CH">
                <a:solidFill>
                  <a:srgbClr val="FFFFFF"/>
                </a:solidFill>
              </a:rPr>
              <a:t>о</a:t>
            </a:r>
            <a:r>
              <a:rPr altLang="de-CH" lang="de-CH">
                <a:solidFill>
                  <a:srgbClr val="FFFFFF"/>
                </a:solidFill>
              </a:rPr>
              <a:t>ж</a:t>
            </a:r>
            <a:r>
              <a:rPr altLang="de-CH" lang="de-CH">
                <a:solidFill>
                  <a:srgbClr val="FFFFFF"/>
                </a:solidFill>
              </a:rPr>
              <a:t>е</a:t>
            </a:r>
            <a:r>
              <a:rPr altLang="de-CH" lang="de-CH">
                <a:solidFill>
                  <a:srgbClr val="FFFFFF"/>
                </a:solidFill>
              </a:rPr>
              <a:t>н</a:t>
            </a:r>
            <a:r>
              <a:rPr altLang="de-CH" lang="de-CH">
                <a:solidFill>
                  <a:srgbClr val="FFFFFF"/>
                </a:solidFill>
              </a:rPr>
              <a:t>ие </a:t>
            </a:r>
            <a:r>
              <a:rPr altLang="de-CH" lang="de-CH">
                <a:solidFill>
                  <a:srgbClr val="FFFFFF"/>
                </a:solidFill>
              </a:rPr>
              <a:t>в</a:t>
            </a:r>
            <a:r>
              <a:rPr altLang="de-CH" lang="de-CH">
                <a:solidFill>
                  <a:srgbClr val="FFFFFF"/>
                </a:solidFill>
              </a:rPr>
              <a:t>с</a:t>
            </a:r>
            <a:r>
              <a:rPr altLang="de-CH" lang="de-CH">
                <a:solidFill>
                  <a:srgbClr val="FFFFFF"/>
                </a:solidFill>
              </a:rPr>
              <a:t>е</a:t>
            </a:r>
            <a:r>
              <a:rPr altLang="de-CH" lang="de-CH">
                <a:solidFill>
                  <a:srgbClr val="FFFFFF"/>
                </a:solidFill>
              </a:rPr>
              <a:t>х</a:t>
            </a:r>
            <a:r>
              <a:rPr altLang="de-CH" lang="en-US">
                <a:solidFill>
                  <a:srgbClr val="FFFFFF"/>
                </a:solidFill>
              </a:rPr>
              <a:t> </a:t>
            </a:r>
            <a:r>
              <a:rPr altLang="de-CH" lang="de-CH">
                <a:solidFill>
                  <a:srgbClr val="FFFFFF"/>
                </a:solidFill>
              </a:rPr>
              <a:t>п</a:t>
            </a:r>
            <a:r>
              <a:rPr altLang="de-CH" lang="de-CH">
                <a:solidFill>
                  <a:srgbClr val="FFFFFF"/>
                </a:solidFill>
              </a:rPr>
              <a:t>р</a:t>
            </a:r>
            <a:r>
              <a:rPr altLang="de-CH" lang="de-CH">
                <a:solidFill>
                  <a:srgbClr val="FFFFFF"/>
                </a:solidFill>
              </a:rPr>
              <a:t>о</a:t>
            </a:r>
            <a:r>
              <a:rPr altLang="de-CH" lang="de-CH">
                <a:solidFill>
                  <a:srgbClr val="FFFFFF"/>
                </a:solidFill>
              </a:rPr>
              <a:t>т</a:t>
            </a:r>
            <a:r>
              <a:rPr altLang="de-CH" lang="de-CH">
                <a:solidFill>
                  <a:srgbClr val="FFFFFF"/>
                </a:solidFill>
              </a:rPr>
              <a:t>и</a:t>
            </a:r>
            <a:r>
              <a:rPr altLang="de-CH" lang="de-CH">
                <a:solidFill>
                  <a:srgbClr val="FFFFFF"/>
                </a:solidFill>
              </a:rPr>
              <a:t>в</a:t>
            </a:r>
            <a:r>
              <a:rPr altLang="de-CH" lang="de-CH">
                <a:solidFill>
                  <a:srgbClr val="FFFFFF"/>
                </a:solidFill>
              </a:rPr>
              <a:t>н</a:t>
            </a:r>
            <a:r>
              <a:rPr altLang="de-CH" lang="de-CH">
                <a:solidFill>
                  <a:srgbClr val="FFFFFF"/>
                </a:solidFill>
              </a:rPr>
              <a:t>и</a:t>
            </a:r>
            <a:r>
              <a:rPr altLang="de-CH" lang="de-CH">
                <a:solidFill>
                  <a:srgbClr val="FFFFFF"/>
                </a:solidFill>
              </a:rPr>
              <a:t>к</a:t>
            </a:r>
            <a:r>
              <a:rPr altLang="de-CH" lang="de-CH">
                <a:solidFill>
                  <a:srgbClr val="FFFFFF"/>
                </a:solidFill>
              </a:rPr>
              <a:t>о</a:t>
            </a:r>
            <a:r>
              <a:rPr altLang="de-CH" lang="de-CH">
                <a:solidFill>
                  <a:srgbClr val="FFFFFF"/>
                </a:solidFill>
              </a:rPr>
              <a:t>в</a:t>
            </a:r>
            <a:r>
              <a:rPr altLang="de-CH" lang="en-US">
                <a:solidFill>
                  <a:srgbClr val="FFFFFF"/>
                </a:solidFill>
              </a:rPr>
              <a:t> </a:t>
            </a:r>
            <a:r>
              <a:rPr altLang="de-CH" lang="de-CH">
                <a:solidFill>
                  <a:srgbClr val="FFFFFF"/>
                </a:solidFill>
              </a:rPr>
              <a:t>з</a:t>
            </a:r>
            <a:r>
              <a:rPr altLang="de-CH" lang="de-CH">
                <a:solidFill>
                  <a:srgbClr val="FFFFFF"/>
                </a:solidFill>
              </a:rPr>
              <a:t>а</a:t>
            </a:r>
            <a:r>
              <a:rPr altLang="de-CH" lang="en-US">
                <a:solidFill>
                  <a:srgbClr val="FFFFFF"/>
                </a:solidFill>
              </a:rPr>
              <a:t> </a:t>
            </a:r>
            <a:r>
              <a:rPr altLang="de-CH" lang="de-CH">
                <a:solidFill>
                  <a:srgbClr val="FFFFFF"/>
                </a:solidFill>
              </a:rPr>
              <a:t>м</a:t>
            </a:r>
            <a:r>
              <a:rPr altLang="de-CH" lang="de-CH">
                <a:solidFill>
                  <a:srgbClr val="FFFFFF"/>
                </a:solidFill>
              </a:rPr>
              <a:t>а</a:t>
            </a:r>
            <a:r>
              <a:rPr altLang="de-CH" lang="de-CH">
                <a:solidFill>
                  <a:srgbClr val="FFFFFF"/>
                </a:solidFill>
              </a:rPr>
              <a:t>к</a:t>
            </a:r>
            <a:r>
              <a:rPr altLang="de-CH" lang="de-CH">
                <a:solidFill>
                  <a:srgbClr val="FFFFFF"/>
                </a:solidFill>
              </a:rPr>
              <a:t>с</a:t>
            </a:r>
            <a:r>
              <a:rPr altLang="de-CH" lang="de-CH">
                <a:solidFill>
                  <a:srgbClr val="FFFFFF"/>
                </a:solidFill>
              </a:rPr>
              <a:t>и</a:t>
            </a:r>
            <a:r>
              <a:rPr altLang="de-CH" lang="de-CH">
                <a:solidFill>
                  <a:srgbClr val="FFFFFF"/>
                </a:solidFill>
              </a:rPr>
              <a:t>м</a:t>
            </a:r>
            <a:r>
              <a:rPr altLang="de-CH" lang="de-CH">
                <a:solidFill>
                  <a:srgbClr val="FFFFFF"/>
                </a:solidFill>
              </a:rPr>
              <a:t>а</a:t>
            </a:r>
            <a:r>
              <a:rPr altLang="de-CH" lang="de-CH">
                <a:solidFill>
                  <a:srgbClr val="FFFFFF"/>
                </a:solidFill>
              </a:rPr>
              <a:t>л</a:t>
            </a:r>
            <a:r>
              <a:rPr altLang="de-CH" lang="de-CH">
                <a:solidFill>
                  <a:srgbClr val="FFFFFF"/>
                </a:solidFill>
              </a:rPr>
              <a:t>ь</a:t>
            </a:r>
            <a:r>
              <a:rPr altLang="de-CH" lang="de-CH">
                <a:solidFill>
                  <a:srgbClr val="FFFFFF"/>
                </a:solidFill>
              </a:rPr>
              <a:t>но </a:t>
            </a:r>
            <a:r>
              <a:rPr altLang="de-CH" lang="de-CH">
                <a:solidFill>
                  <a:srgbClr val="FFFFFF"/>
                </a:solidFill>
              </a:rPr>
              <a:t>к</a:t>
            </a:r>
            <a:r>
              <a:rPr altLang="de-CH" lang="de-CH">
                <a:solidFill>
                  <a:srgbClr val="FFFFFF"/>
                </a:solidFill>
              </a:rPr>
              <a:t>о</a:t>
            </a:r>
            <a:r>
              <a:rPr altLang="de-CH" lang="de-CH">
                <a:solidFill>
                  <a:srgbClr val="FFFFFF"/>
                </a:solidFill>
              </a:rPr>
              <a:t>р</a:t>
            </a:r>
            <a:r>
              <a:rPr altLang="de-CH" lang="de-CH">
                <a:solidFill>
                  <a:srgbClr val="FFFFFF"/>
                </a:solidFill>
              </a:rPr>
              <a:t>о</a:t>
            </a:r>
            <a:r>
              <a:rPr altLang="de-CH" lang="de-CH">
                <a:solidFill>
                  <a:srgbClr val="FFFFFF"/>
                </a:solidFill>
              </a:rPr>
              <a:t>т</a:t>
            </a:r>
            <a:r>
              <a:rPr altLang="de-CH" lang="de-CH">
                <a:solidFill>
                  <a:srgbClr val="FFFFFF"/>
                </a:solidFill>
              </a:rPr>
              <a:t>к</a:t>
            </a:r>
            <a:r>
              <a:rPr altLang="de-CH" lang="de-CH">
                <a:solidFill>
                  <a:srgbClr val="FFFFFF"/>
                </a:solidFill>
              </a:rPr>
              <a:t>о</a:t>
            </a:r>
            <a:r>
              <a:rPr altLang="de-CH" lang="de-CH">
                <a:solidFill>
                  <a:srgbClr val="FFFFFF"/>
                </a:solidFill>
              </a:rPr>
              <a:t>е</a:t>
            </a:r>
            <a:r>
              <a:rPr altLang="de-CH" lang="en-US">
                <a:solidFill>
                  <a:srgbClr val="FFFFFF"/>
                </a:solidFill>
              </a:rPr>
              <a:t> </a:t>
            </a:r>
            <a:r>
              <a:rPr altLang="de-CH" lang="de-CH">
                <a:solidFill>
                  <a:srgbClr val="FFFFFF"/>
                </a:solidFill>
              </a:rPr>
              <a:t>в</a:t>
            </a:r>
            <a:r>
              <a:rPr altLang="de-CH" lang="de-CH">
                <a:solidFill>
                  <a:srgbClr val="FFFFFF"/>
                </a:solidFill>
              </a:rPr>
              <a:t>р</a:t>
            </a:r>
            <a:r>
              <a:rPr altLang="de-CH" lang="de-CH">
                <a:solidFill>
                  <a:srgbClr val="FFFFFF"/>
                </a:solidFill>
              </a:rPr>
              <a:t>е</a:t>
            </a:r>
            <a:r>
              <a:rPr altLang="de-CH" lang="de-CH">
                <a:solidFill>
                  <a:srgbClr val="FFFFFF"/>
                </a:solidFill>
              </a:rPr>
              <a:t>м</a:t>
            </a:r>
            <a:r>
              <a:rPr altLang="de-CH" lang="de-CH">
                <a:solidFill>
                  <a:srgbClr val="FFFFFF"/>
                </a:solidFill>
              </a:rPr>
              <a:t>я</a:t>
            </a:r>
            <a:r>
              <a:rPr altLang="de-CH" lang="en-US">
                <a:solidFill>
                  <a:srgbClr val="FFFFFF"/>
                </a:solidFill>
              </a:rPr>
              <a:t>.</a:t>
            </a:r>
            <a:endParaRPr lang="de-DE">
              <a:solidFill>
                <a:srgbClr val="FFFFFF"/>
              </a:solidFill>
            </a:endParaRPr>
          </a:p>
          <a:p>
            <a:pPr algn="l"/>
            <a:r>
              <a:rPr altLang="de-CH" lang="de-CH">
                <a:solidFill>
                  <a:srgbClr val="FFFFFF"/>
                </a:solidFill>
              </a:rPr>
              <a:t>Д</a:t>
            </a:r>
            <a:r>
              <a:rPr altLang="de-CH" lang="de-CH">
                <a:solidFill>
                  <a:srgbClr val="FFFFFF"/>
                </a:solidFill>
              </a:rPr>
              <a:t>л</a:t>
            </a:r>
            <a:r>
              <a:rPr altLang="de-CH" lang="de-CH">
                <a:solidFill>
                  <a:srgbClr val="FFFFFF"/>
                </a:solidFill>
              </a:rPr>
              <a:t>я</a:t>
            </a:r>
            <a:r>
              <a:rPr altLang="de-CH" lang="en-US">
                <a:solidFill>
                  <a:srgbClr val="FFFFFF"/>
                </a:solidFill>
              </a:rPr>
              <a:t> </a:t>
            </a:r>
            <a:r>
              <a:rPr altLang="de-CH" lang="de-CH">
                <a:solidFill>
                  <a:srgbClr val="FFFFFF"/>
                </a:solidFill>
              </a:rPr>
              <a:t>э</a:t>
            </a:r>
            <a:r>
              <a:rPr altLang="de-CH" lang="de-CH">
                <a:solidFill>
                  <a:srgbClr val="FFFFFF"/>
                </a:solidFill>
              </a:rPr>
              <a:t>т</a:t>
            </a:r>
            <a:r>
              <a:rPr altLang="de-CH" lang="de-CH">
                <a:solidFill>
                  <a:srgbClr val="FFFFFF"/>
                </a:solidFill>
              </a:rPr>
              <a:t>о</a:t>
            </a:r>
            <a:r>
              <a:rPr altLang="de-CH" lang="de-CH">
                <a:solidFill>
                  <a:srgbClr val="FFFFFF"/>
                </a:solidFill>
              </a:rPr>
              <a:t>г</a:t>
            </a:r>
            <a:r>
              <a:rPr altLang="de-CH" lang="de-CH">
                <a:solidFill>
                  <a:srgbClr val="FFFFFF"/>
                </a:solidFill>
              </a:rPr>
              <a:t>о</a:t>
            </a:r>
            <a:r>
              <a:rPr altLang="de-CH" lang="en-US">
                <a:solidFill>
                  <a:srgbClr val="FFFFFF"/>
                </a:solidFill>
              </a:rPr>
              <a:t> </a:t>
            </a:r>
            <a:r>
              <a:rPr altLang="de-CH" lang="de-CH">
                <a:solidFill>
                  <a:srgbClr val="FFFFFF"/>
                </a:solidFill>
              </a:rPr>
              <a:t>у</a:t>
            </a:r>
            <a:r>
              <a:rPr altLang="de-CH" lang="en-US">
                <a:solidFill>
                  <a:srgbClr val="FFFFFF"/>
                </a:solidFill>
              </a:rPr>
              <a:t> </a:t>
            </a:r>
            <a:r>
              <a:rPr altLang="de-CH" lang="de-CH">
                <a:solidFill>
                  <a:srgbClr val="FFFFFF"/>
                </a:solidFill>
              </a:rPr>
              <a:t>в</a:t>
            </a:r>
            <a:r>
              <a:rPr altLang="de-CH" lang="de-CH">
                <a:solidFill>
                  <a:srgbClr val="FFFFFF"/>
                </a:solidFill>
              </a:rPr>
              <a:t>а</a:t>
            </a:r>
            <a:r>
              <a:rPr altLang="de-CH" lang="de-CH">
                <a:solidFill>
                  <a:srgbClr val="FFFFFF"/>
                </a:solidFill>
              </a:rPr>
              <a:t>с</a:t>
            </a:r>
            <a:r>
              <a:rPr altLang="de-CH" lang="en-US">
                <a:solidFill>
                  <a:srgbClr val="FFFFFF"/>
                </a:solidFill>
              </a:rPr>
              <a:t> </a:t>
            </a:r>
            <a:r>
              <a:rPr altLang="de-CH" lang="de-CH">
                <a:solidFill>
                  <a:srgbClr val="FFFFFF"/>
                </a:solidFill>
              </a:rPr>
              <a:t>б</a:t>
            </a:r>
            <a:r>
              <a:rPr altLang="de-CH" lang="de-CH">
                <a:solidFill>
                  <a:srgbClr val="FFFFFF"/>
                </a:solidFill>
              </a:rPr>
              <a:t>у</a:t>
            </a:r>
            <a:r>
              <a:rPr altLang="de-CH" lang="de-CH">
                <a:solidFill>
                  <a:srgbClr val="FFFFFF"/>
                </a:solidFill>
              </a:rPr>
              <a:t>дет </a:t>
            </a:r>
            <a:r>
              <a:rPr altLang="de-CH" lang="de-CH">
                <a:solidFill>
                  <a:srgbClr val="FFFFFF"/>
                </a:solidFill>
              </a:rPr>
              <a:t>т</a:t>
            </a:r>
            <a:r>
              <a:rPr altLang="de-CH" lang="de-CH">
                <a:solidFill>
                  <a:srgbClr val="FFFFFF"/>
                </a:solidFill>
              </a:rPr>
              <a:t>р</a:t>
            </a:r>
            <a:r>
              <a:rPr altLang="de-CH" lang="de-CH">
                <a:solidFill>
                  <a:srgbClr val="FFFFFF"/>
                </a:solidFill>
              </a:rPr>
              <a:t>и</a:t>
            </a:r>
            <a:r>
              <a:rPr altLang="de-CH" lang="en-US">
                <a:solidFill>
                  <a:srgbClr val="FFFFFF"/>
                </a:solidFill>
              </a:rPr>
              <a:t> </a:t>
            </a:r>
            <a:r>
              <a:rPr altLang="de-CH" lang="de-CH">
                <a:solidFill>
                  <a:srgbClr val="FFFFFF"/>
                </a:solidFill>
              </a:rPr>
              <a:t>с</a:t>
            </a:r>
            <a:r>
              <a:rPr altLang="de-CH" lang="de-CH">
                <a:solidFill>
                  <a:srgbClr val="FFFFFF"/>
                </a:solidFill>
              </a:rPr>
              <a:t>а</a:t>
            </a:r>
            <a:r>
              <a:rPr altLang="de-CH" lang="de-CH">
                <a:solidFill>
                  <a:srgbClr val="FFFFFF"/>
                </a:solidFill>
              </a:rPr>
              <a:t>м</a:t>
            </a:r>
            <a:r>
              <a:rPr altLang="de-CH" lang="de-CH">
                <a:solidFill>
                  <a:srgbClr val="FFFFFF"/>
                </a:solidFill>
              </a:rPr>
              <a:t>о</a:t>
            </a:r>
            <a:r>
              <a:rPr altLang="de-CH" lang="de-CH">
                <a:solidFill>
                  <a:srgbClr val="FFFFFF"/>
                </a:solidFill>
              </a:rPr>
              <a:t>л</a:t>
            </a:r>
            <a:r>
              <a:rPr altLang="de-CH" lang="de-CH">
                <a:solidFill>
                  <a:srgbClr val="FFFFFF"/>
                </a:solidFill>
              </a:rPr>
              <a:t>ёта</a:t>
            </a:r>
            <a:r>
              <a:rPr altLang="de-CH" lang="en-US">
                <a:solidFill>
                  <a:srgbClr val="FFFFFF"/>
                </a:solidFill>
              </a:rPr>
              <a:t>.</a:t>
            </a:r>
            <a:endParaRPr lang="de-DE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xmlns:r="http://schemas.openxmlformats.org/officeDocument/2006/relationships" r:embed="rId1"/>
          <a:stretch>
            <a:fillRect/>
          </a:stretch>
        </a:blipFill>
      </p:bgPr>
    </p:bg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9" name=""/>
          <p:cNvSpPr>
            <a:spLocks noGrp="1"/>
          </p:cNvSpPr>
          <p:nvPr>
            <p:ph type="subTitle" idx="1"/>
          </p:nvPr>
        </p:nvSpPr>
        <p:spPr>
          <a:xfrm>
            <a:off x="923834" y="4639022"/>
            <a:ext cx="6858000" cy="1655762"/>
          </a:xfrm>
        </p:spPr>
        <p:txBody>
          <a:bodyPr>
            <a:normAutofit/>
          </a:bodyPr>
          <a:p>
            <a:pPr algn="l"/>
            <a:r>
              <a:rPr lang="de-CH">
                <a:solidFill>
                  <a:srgbClr val="FFFFFF"/>
                </a:solidFill>
              </a:rPr>
              <a:t>Н</a:t>
            </a:r>
            <a:r>
              <a:rPr lang="de-CH">
                <a:solidFill>
                  <a:srgbClr val="FFFFFF"/>
                </a:solidFill>
              </a:rPr>
              <a:t>а</a:t>
            </a:r>
            <a:r>
              <a:rPr altLang="de-CH" lang="en-US">
                <a:solidFill>
                  <a:srgbClr val="FFFFFF"/>
                </a:solidFill>
              </a:rPr>
              <a:t> </a:t>
            </a:r>
            <a:r>
              <a:rPr altLang="de-CH" lang="de-CH">
                <a:solidFill>
                  <a:srgbClr val="FFFFFF"/>
                </a:solidFill>
              </a:rPr>
              <a:t>п</a:t>
            </a:r>
            <a:r>
              <a:rPr altLang="de-CH" lang="de-CH">
                <a:solidFill>
                  <a:srgbClr val="FFFFFF"/>
                </a:solidFill>
              </a:rPr>
              <a:t>е</a:t>
            </a:r>
            <a:r>
              <a:rPr altLang="de-CH" lang="de-CH">
                <a:solidFill>
                  <a:srgbClr val="FFFFFF"/>
                </a:solidFill>
              </a:rPr>
              <a:t>р</a:t>
            </a:r>
            <a:r>
              <a:rPr altLang="de-CH" lang="de-CH">
                <a:solidFill>
                  <a:srgbClr val="FFFFFF"/>
                </a:solidFill>
              </a:rPr>
              <a:t>вом </a:t>
            </a:r>
            <a:r>
              <a:rPr altLang="de-CH" lang="de-CH">
                <a:solidFill>
                  <a:srgbClr val="FFFFFF"/>
                </a:solidFill>
              </a:rPr>
              <a:t>и</a:t>
            </a:r>
            <a:r>
              <a:rPr altLang="de-CH" lang="en-US">
                <a:solidFill>
                  <a:srgbClr val="FFFFFF"/>
                </a:solidFill>
              </a:rPr>
              <a:t> </a:t>
            </a:r>
            <a:r>
              <a:rPr altLang="de-CH" lang="de-CH">
                <a:solidFill>
                  <a:srgbClr val="FFFFFF"/>
                </a:solidFill>
              </a:rPr>
              <a:t>ч</a:t>
            </a:r>
            <a:r>
              <a:rPr altLang="de-CH" lang="de-CH">
                <a:solidFill>
                  <a:srgbClr val="FFFFFF"/>
                </a:solidFill>
              </a:rPr>
              <a:t>е</a:t>
            </a:r>
            <a:r>
              <a:rPr altLang="de-CH" lang="de-CH">
                <a:solidFill>
                  <a:srgbClr val="FFFFFF"/>
                </a:solidFill>
              </a:rPr>
              <a:t>т</a:t>
            </a:r>
            <a:r>
              <a:rPr altLang="de-CH" lang="de-CH">
                <a:solidFill>
                  <a:srgbClr val="FFFFFF"/>
                </a:solidFill>
              </a:rPr>
              <a:t>в</a:t>
            </a:r>
            <a:r>
              <a:rPr altLang="de-CH" lang="de-CH">
                <a:solidFill>
                  <a:srgbClr val="FFFFFF"/>
                </a:solidFill>
              </a:rPr>
              <a:t>е</a:t>
            </a:r>
            <a:r>
              <a:rPr altLang="de-CH" lang="de-CH">
                <a:solidFill>
                  <a:srgbClr val="FFFFFF"/>
                </a:solidFill>
              </a:rPr>
              <a:t>р</a:t>
            </a:r>
            <a:r>
              <a:rPr altLang="de-CH" lang="de-CH">
                <a:solidFill>
                  <a:srgbClr val="FFFFFF"/>
                </a:solidFill>
              </a:rPr>
              <a:t>т</a:t>
            </a:r>
            <a:r>
              <a:rPr altLang="de-CH" lang="de-CH">
                <a:solidFill>
                  <a:srgbClr val="FFFFFF"/>
                </a:solidFill>
              </a:rPr>
              <a:t>о</a:t>
            </a:r>
            <a:r>
              <a:rPr altLang="de-CH" lang="de-CH">
                <a:solidFill>
                  <a:srgbClr val="FFFFFF"/>
                </a:solidFill>
              </a:rPr>
              <a:t>м</a:t>
            </a:r>
            <a:r>
              <a:rPr altLang="de-CH" lang="en-US">
                <a:solidFill>
                  <a:srgbClr val="FFFFFF"/>
                </a:solidFill>
              </a:rPr>
              <a:t> </a:t>
            </a:r>
            <a:r>
              <a:rPr altLang="de-CH" lang="de-CH">
                <a:solidFill>
                  <a:srgbClr val="FFFFFF"/>
                </a:solidFill>
              </a:rPr>
              <a:t>у</a:t>
            </a:r>
            <a:r>
              <a:rPr altLang="de-CH" lang="de-CH">
                <a:solidFill>
                  <a:srgbClr val="FFFFFF"/>
                </a:solidFill>
              </a:rPr>
              <a:t>р</a:t>
            </a:r>
            <a:r>
              <a:rPr altLang="de-CH" lang="de-CH">
                <a:solidFill>
                  <a:srgbClr val="FFFFFF"/>
                </a:solidFill>
              </a:rPr>
              <a:t>о</a:t>
            </a:r>
            <a:r>
              <a:rPr altLang="de-CH" lang="de-CH">
                <a:solidFill>
                  <a:srgbClr val="FFFFFF"/>
                </a:solidFill>
              </a:rPr>
              <a:t>в</a:t>
            </a:r>
            <a:r>
              <a:rPr altLang="de-CH" lang="de-CH">
                <a:solidFill>
                  <a:srgbClr val="FFFFFF"/>
                </a:solidFill>
              </a:rPr>
              <a:t>н</a:t>
            </a:r>
            <a:r>
              <a:rPr altLang="de-CH" lang="de-CH">
                <a:solidFill>
                  <a:srgbClr val="FFFFFF"/>
                </a:solidFill>
              </a:rPr>
              <a:t>я</a:t>
            </a:r>
            <a:r>
              <a:rPr altLang="de-CH" lang="de-CH">
                <a:solidFill>
                  <a:srgbClr val="FFFFFF"/>
                </a:solidFill>
              </a:rPr>
              <a:t>х</a:t>
            </a:r>
            <a:r>
              <a:rPr altLang="de-CH" lang="en-US">
                <a:solidFill>
                  <a:srgbClr val="FFFFFF"/>
                </a:solidFill>
              </a:rPr>
              <a:t> </a:t>
            </a:r>
            <a:r>
              <a:rPr altLang="de-CH" lang="de-CH">
                <a:solidFill>
                  <a:srgbClr val="FFFFFF"/>
                </a:solidFill>
              </a:rPr>
              <a:t>в</a:t>
            </a:r>
            <a:r>
              <a:rPr altLang="de-CH" lang="de-CH">
                <a:solidFill>
                  <a:srgbClr val="FFFFFF"/>
                </a:solidFill>
              </a:rPr>
              <a:t>а</a:t>
            </a:r>
            <a:r>
              <a:rPr altLang="de-CH" lang="de-CH">
                <a:solidFill>
                  <a:srgbClr val="FFFFFF"/>
                </a:solidFill>
              </a:rPr>
              <a:t>м</a:t>
            </a:r>
            <a:r>
              <a:rPr altLang="de-CH" lang="en-US">
                <a:solidFill>
                  <a:srgbClr val="FFFFFF"/>
                </a:solidFill>
              </a:rPr>
              <a:t> </a:t>
            </a:r>
            <a:r>
              <a:rPr altLang="de-CH" lang="de-CH">
                <a:solidFill>
                  <a:srgbClr val="FFFFFF"/>
                </a:solidFill>
              </a:rPr>
              <a:t>п</a:t>
            </a:r>
            <a:r>
              <a:rPr altLang="de-CH" lang="de-CH">
                <a:solidFill>
                  <a:srgbClr val="FFFFFF"/>
                </a:solidFill>
              </a:rPr>
              <a:t>р</a:t>
            </a:r>
            <a:r>
              <a:rPr altLang="de-CH" lang="de-CH">
                <a:solidFill>
                  <a:srgbClr val="FFFFFF"/>
                </a:solidFill>
              </a:rPr>
              <a:t>и</a:t>
            </a:r>
            <a:r>
              <a:rPr altLang="de-CH" lang="de-CH">
                <a:solidFill>
                  <a:srgbClr val="FFFFFF"/>
                </a:solidFill>
              </a:rPr>
              <a:t>дется </a:t>
            </a:r>
            <a:r>
              <a:rPr altLang="de-CH" lang="de-CH">
                <a:solidFill>
                  <a:srgbClr val="FFFFFF"/>
                </a:solidFill>
              </a:rPr>
              <a:t>у</a:t>
            </a:r>
            <a:r>
              <a:rPr altLang="de-CH" lang="de-CH">
                <a:solidFill>
                  <a:srgbClr val="FFFFFF"/>
                </a:solidFill>
              </a:rPr>
              <a:t>п</a:t>
            </a:r>
            <a:r>
              <a:rPr altLang="de-CH" lang="de-CH">
                <a:solidFill>
                  <a:srgbClr val="FFFFFF"/>
                </a:solidFill>
              </a:rPr>
              <a:t>равлять </a:t>
            </a:r>
            <a:r>
              <a:rPr altLang="de-CH" lang="de-CH">
                <a:solidFill>
                  <a:srgbClr val="FFFFFF"/>
                </a:solidFill>
              </a:rPr>
              <a:t>м</a:t>
            </a:r>
            <a:r>
              <a:rPr altLang="de-CH" lang="de-CH">
                <a:solidFill>
                  <a:srgbClr val="FFFFFF"/>
                </a:solidFill>
              </a:rPr>
              <a:t>н</a:t>
            </a:r>
            <a:r>
              <a:rPr altLang="de-CH" lang="de-CH">
                <a:solidFill>
                  <a:srgbClr val="FFFFFF"/>
                </a:solidFill>
              </a:rPr>
              <a:t>о</a:t>
            </a:r>
            <a:r>
              <a:rPr altLang="de-CH" lang="de-CH">
                <a:solidFill>
                  <a:srgbClr val="FFFFFF"/>
                </a:solidFill>
              </a:rPr>
              <a:t>г</a:t>
            </a:r>
            <a:r>
              <a:rPr altLang="de-CH" lang="de-CH">
                <a:solidFill>
                  <a:srgbClr val="FFFFFF"/>
                </a:solidFill>
              </a:rPr>
              <a:t>о</a:t>
            </a:r>
            <a:r>
              <a:rPr altLang="de-CH" lang="de-CH">
                <a:solidFill>
                  <a:srgbClr val="FFFFFF"/>
                </a:solidFill>
              </a:rPr>
              <a:t>ц</a:t>
            </a:r>
            <a:r>
              <a:rPr altLang="de-CH" lang="de-CH">
                <a:solidFill>
                  <a:srgbClr val="FFFFFF"/>
                </a:solidFill>
              </a:rPr>
              <a:t>елев</a:t>
            </a:r>
            <a:r>
              <a:rPr altLang="de-CH" lang="de-CH">
                <a:solidFill>
                  <a:srgbClr val="FFFFFF"/>
                </a:solidFill>
              </a:rPr>
              <a:t>ы</a:t>
            </a:r>
            <a:r>
              <a:rPr altLang="de-CH" lang="de-CH">
                <a:solidFill>
                  <a:srgbClr val="FFFFFF"/>
                </a:solidFill>
              </a:rPr>
              <a:t>м</a:t>
            </a:r>
            <a:r>
              <a:rPr altLang="de-CH" lang="en-US">
                <a:solidFill>
                  <a:srgbClr val="FFFFFF"/>
                </a:solidFill>
              </a:rPr>
              <a:t> </a:t>
            </a:r>
            <a:r>
              <a:rPr altLang="de-CH" lang="de-CH">
                <a:solidFill>
                  <a:srgbClr val="FFFFFF"/>
                </a:solidFill>
              </a:rPr>
              <a:t>и</a:t>
            </a:r>
            <a:r>
              <a:rPr altLang="de-CH" lang="de-CH">
                <a:solidFill>
                  <a:srgbClr val="FFFFFF"/>
                </a:solidFill>
              </a:rPr>
              <a:t>с</a:t>
            </a:r>
            <a:r>
              <a:rPr altLang="de-CH" lang="de-CH">
                <a:solidFill>
                  <a:srgbClr val="FFFFFF"/>
                </a:solidFill>
              </a:rPr>
              <a:t>т</a:t>
            </a:r>
            <a:r>
              <a:rPr altLang="de-CH" lang="de-CH">
                <a:solidFill>
                  <a:srgbClr val="FFFFFF"/>
                </a:solidFill>
              </a:rPr>
              <a:t>р</a:t>
            </a:r>
            <a:r>
              <a:rPr altLang="de-CH" lang="de-CH">
                <a:solidFill>
                  <a:srgbClr val="FFFFFF"/>
                </a:solidFill>
              </a:rPr>
              <a:t>ебител</a:t>
            </a:r>
            <a:r>
              <a:rPr altLang="de-CH" lang="de-CH">
                <a:solidFill>
                  <a:srgbClr val="FFFFFF"/>
                </a:solidFill>
              </a:rPr>
              <a:t>е</a:t>
            </a:r>
            <a:r>
              <a:rPr altLang="de-CH" lang="de-CH">
                <a:solidFill>
                  <a:srgbClr val="FFFFFF"/>
                </a:solidFill>
              </a:rPr>
              <a:t>м</a:t>
            </a:r>
            <a:r>
              <a:rPr altLang="de-CH" lang="en-US">
                <a:solidFill>
                  <a:srgbClr val="FFFFFF"/>
                </a:solidFill>
              </a:rPr>
              <a:t> </a:t>
            </a:r>
            <a:r>
              <a:rPr altLang="de-CH" lang="de-CH">
                <a:solidFill>
                  <a:srgbClr val="FFFFFF"/>
                </a:solidFill>
              </a:rPr>
              <a:t>С</a:t>
            </a:r>
            <a:r>
              <a:rPr altLang="de-CH" lang="de-CH">
                <a:solidFill>
                  <a:srgbClr val="FFFFFF"/>
                </a:solidFill>
              </a:rPr>
              <a:t>У</a:t>
            </a:r>
            <a:r>
              <a:rPr altLang="de-CH" lang="en-US">
                <a:solidFill>
                  <a:srgbClr val="FFFFFF"/>
                </a:solidFill>
              </a:rPr>
              <a:t>-</a:t>
            </a:r>
            <a:r>
              <a:rPr altLang="de-CH" lang="en-US">
                <a:solidFill>
                  <a:srgbClr val="FFFFFF"/>
                </a:solidFill>
              </a:rPr>
              <a:t>3</a:t>
            </a:r>
            <a:r>
              <a:rPr altLang="de-CH" lang="en-US">
                <a:solidFill>
                  <a:srgbClr val="FFFFFF"/>
                </a:solidFill>
              </a:rPr>
              <a:t>5</a:t>
            </a:r>
            <a:endParaRPr lang="de-DE">
              <a:solidFill>
                <a:srgbClr val="FFFFFF"/>
              </a:solidFill>
            </a:endParaRPr>
          </a:p>
          <a:p>
            <a:pPr algn="l"/>
            <a:r>
              <a:rPr altLang="de-CH" lang="de-CH">
                <a:solidFill>
                  <a:srgbClr val="FFFFFF"/>
                </a:solidFill>
              </a:rPr>
              <a:t>С</a:t>
            </a:r>
            <a:r>
              <a:rPr altLang="de-CH" lang="de-CH">
                <a:solidFill>
                  <a:srgbClr val="FFFFFF"/>
                </a:solidFill>
              </a:rPr>
              <a:t>У</a:t>
            </a:r>
            <a:r>
              <a:rPr altLang="de-CH" lang="en-US">
                <a:solidFill>
                  <a:srgbClr val="FFFFFF"/>
                </a:solidFill>
              </a:rPr>
              <a:t>-</a:t>
            </a:r>
            <a:r>
              <a:rPr altLang="de-CH" lang="en-US">
                <a:solidFill>
                  <a:srgbClr val="FFFFFF"/>
                </a:solidFill>
              </a:rPr>
              <a:t>3</a:t>
            </a:r>
            <a:r>
              <a:rPr altLang="de-CH" lang="en-US">
                <a:solidFill>
                  <a:srgbClr val="FFFFFF"/>
                </a:solidFill>
              </a:rPr>
              <a:t>5</a:t>
            </a:r>
            <a:r>
              <a:rPr altLang="de-CH" lang="en-US">
                <a:solidFill>
                  <a:srgbClr val="FFFFFF"/>
                </a:solidFill>
              </a:rPr>
              <a:t> </a:t>
            </a:r>
            <a:r>
              <a:rPr altLang="de-CH" lang="de-CH">
                <a:solidFill>
                  <a:srgbClr val="FFFFFF"/>
                </a:solidFill>
              </a:rPr>
              <a:t>и</a:t>
            </a:r>
            <a:r>
              <a:rPr altLang="de-CH" lang="de-CH">
                <a:solidFill>
                  <a:srgbClr val="FFFFFF"/>
                </a:solidFill>
              </a:rPr>
              <a:t>м</a:t>
            </a:r>
            <a:r>
              <a:rPr altLang="de-CH" lang="de-CH">
                <a:solidFill>
                  <a:srgbClr val="FFFFFF"/>
                </a:solidFill>
              </a:rPr>
              <a:t>е</a:t>
            </a:r>
            <a:r>
              <a:rPr altLang="de-CH" lang="de-CH">
                <a:solidFill>
                  <a:srgbClr val="FFFFFF"/>
                </a:solidFill>
              </a:rPr>
              <a:t>е</a:t>
            </a:r>
            <a:r>
              <a:rPr altLang="de-CH" lang="de-CH">
                <a:solidFill>
                  <a:srgbClr val="FFFFFF"/>
                </a:solidFill>
              </a:rPr>
              <a:t>т </a:t>
            </a:r>
            <a:r>
              <a:rPr altLang="de-CH" lang="de-CH">
                <a:solidFill>
                  <a:srgbClr val="FFFFFF"/>
                </a:solidFill>
              </a:rPr>
              <a:t>с</a:t>
            </a:r>
            <a:r>
              <a:rPr altLang="de-CH" lang="de-CH">
                <a:solidFill>
                  <a:srgbClr val="FFFFFF"/>
                </a:solidFill>
              </a:rPr>
              <a:t>р</a:t>
            </a:r>
            <a:r>
              <a:rPr altLang="de-CH" lang="de-CH">
                <a:solidFill>
                  <a:srgbClr val="FFFFFF"/>
                </a:solidFill>
              </a:rPr>
              <a:t>е</a:t>
            </a:r>
            <a:r>
              <a:rPr altLang="de-CH" lang="de-CH">
                <a:solidFill>
                  <a:srgbClr val="FFFFFF"/>
                </a:solidFill>
              </a:rPr>
              <a:t>д</a:t>
            </a:r>
            <a:r>
              <a:rPr altLang="de-CH" lang="de-CH">
                <a:solidFill>
                  <a:srgbClr val="FFFFFF"/>
                </a:solidFill>
              </a:rPr>
              <a:t>н</a:t>
            </a:r>
            <a:r>
              <a:rPr altLang="de-CH" lang="de-CH">
                <a:solidFill>
                  <a:srgbClr val="FFFFFF"/>
                </a:solidFill>
              </a:rPr>
              <a:t>е</a:t>
            </a:r>
            <a:r>
              <a:rPr altLang="de-CH" lang="de-CH">
                <a:solidFill>
                  <a:srgbClr val="FFFFFF"/>
                </a:solidFill>
              </a:rPr>
              <a:t>е</a:t>
            </a:r>
            <a:r>
              <a:rPr altLang="de-CH" lang="en-US">
                <a:solidFill>
                  <a:srgbClr val="FFFFFF"/>
                </a:solidFill>
              </a:rPr>
              <a:t> </a:t>
            </a:r>
            <a:r>
              <a:rPr altLang="de-CH" lang="de-CH">
                <a:solidFill>
                  <a:srgbClr val="FFFFFF"/>
                </a:solidFill>
              </a:rPr>
              <a:t>з</a:t>
            </a:r>
            <a:r>
              <a:rPr altLang="de-CH" lang="de-CH">
                <a:solidFill>
                  <a:srgbClr val="FFFFFF"/>
                </a:solidFill>
              </a:rPr>
              <a:t>н</a:t>
            </a:r>
            <a:r>
              <a:rPr altLang="de-CH" lang="de-CH">
                <a:solidFill>
                  <a:srgbClr val="FFFFFF"/>
                </a:solidFill>
              </a:rPr>
              <a:t>ачение </a:t>
            </a:r>
            <a:r>
              <a:rPr altLang="de-CH" lang="de-CH">
                <a:solidFill>
                  <a:srgbClr val="FFFFFF"/>
                </a:solidFill>
              </a:rPr>
              <a:t>з</a:t>
            </a:r>
            <a:r>
              <a:rPr altLang="de-CH" lang="de-CH">
                <a:solidFill>
                  <a:srgbClr val="FFFFFF"/>
                </a:solidFill>
              </a:rPr>
              <a:t>д</a:t>
            </a:r>
            <a:r>
              <a:rPr altLang="de-CH" lang="de-CH">
                <a:solidFill>
                  <a:srgbClr val="FFFFFF"/>
                </a:solidFill>
              </a:rPr>
              <a:t>о</a:t>
            </a:r>
            <a:r>
              <a:rPr altLang="de-CH" lang="de-CH">
                <a:solidFill>
                  <a:srgbClr val="FFFFFF"/>
                </a:solidFill>
              </a:rPr>
              <a:t>р</a:t>
            </a:r>
            <a:r>
              <a:rPr altLang="de-CH" lang="de-CH">
                <a:solidFill>
                  <a:srgbClr val="FFFFFF"/>
                </a:solidFill>
              </a:rPr>
              <a:t>о</a:t>
            </a:r>
            <a:r>
              <a:rPr altLang="de-CH" lang="de-CH">
                <a:solidFill>
                  <a:srgbClr val="FFFFFF"/>
                </a:solidFill>
              </a:rPr>
              <a:t>вья</a:t>
            </a:r>
            <a:r>
              <a:rPr altLang="de-CH" lang="en-US">
                <a:solidFill>
                  <a:srgbClr val="FFFFFF"/>
                </a:solidFill>
              </a:rPr>
              <a:t>,</a:t>
            </a:r>
            <a:r>
              <a:rPr altLang="de-CH" lang="en-US">
                <a:solidFill>
                  <a:srgbClr val="FFFFFF"/>
                </a:solidFill>
              </a:rPr>
              <a:t> </a:t>
            </a:r>
            <a:r>
              <a:rPr altLang="de-CH" lang="de-CH">
                <a:solidFill>
                  <a:srgbClr val="FFFFFF"/>
                </a:solidFill>
              </a:rPr>
              <a:t>с</a:t>
            </a:r>
            <a:r>
              <a:rPr altLang="de-CH" lang="de-CH">
                <a:solidFill>
                  <a:srgbClr val="FFFFFF"/>
                </a:solidFill>
              </a:rPr>
              <a:t>к</a:t>
            </a:r>
            <a:r>
              <a:rPr altLang="de-CH" lang="de-CH">
                <a:solidFill>
                  <a:srgbClr val="FFFFFF"/>
                </a:solidFill>
              </a:rPr>
              <a:t>о</a:t>
            </a:r>
            <a:r>
              <a:rPr altLang="de-CH" lang="de-CH">
                <a:solidFill>
                  <a:srgbClr val="FFFFFF"/>
                </a:solidFill>
              </a:rPr>
              <a:t>р</a:t>
            </a:r>
            <a:r>
              <a:rPr altLang="de-CH" lang="de-CH">
                <a:solidFill>
                  <a:srgbClr val="FFFFFF"/>
                </a:solidFill>
              </a:rPr>
              <a:t>о</a:t>
            </a:r>
            <a:r>
              <a:rPr altLang="de-CH" lang="de-CH">
                <a:solidFill>
                  <a:srgbClr val="FFFFFF"/>
                </a:solidFill>
              </a:rPr>
              <a:t>с</a:t>
            </a:r>
            <a:r>
              <a:rPr altLang="de-CH" lang="de-CH">
                <a:solidFill>
                  <a:srgbClr val="FFFFFF"/>
                </a:solidFill>
              </a:rPr>
              <a:t>т</a:t>
            </a:r>
            <a:r>
              <a:rPr altLang="de-CH" lang="de-CH">
                <a:solidFill>
                  <a:srgbClr val="FFFFFF"/>
                </a:solidFill>
              </a:rPr>
              <a:t>и</a:t>
            </a:r>
            <a:r>
              <a:rPr altLang="de-CH" lang="en-US">
                <a:solidFill>
                  <a:srgbClr val="FFFFFF"/>
                </a:solidFill>
              </a:rPr>
              <a:t> </a:t>
            </a:r>
            <a:r>
              <a:rPr altLang="de-CH" lang="de-CH">
                <a:solidFill>
                  <a:srgbClr val="FFFFFF"/>
                </a:solidFill>
              </a:rPr>
              <a:t>и</a:t>
            </a:r>
            <a:r>
              <a:rPr altLang="de-CH" lang="en-US">
                <a:solidFill>
                  <a:srgbClr val="FFFFFF"/>
                </a:solidFill>
              </a:rPr>
              <a:t> </a:t>
            </a:r>
            <a:r>
              <a:rPr altLang="de-CH" lang="de-CH">
                <a:solidFill>
                  <a:srgbClr val="FFFFFF"/>
                </a:solidFill>
              </a:rPr>
              <a:t>маневренност</a:t>
            </a:r>
            <a:r>
              <a:rPr altLang="de-CH" lang="de-CH">
                <a:solidFill>
                  <a:srgbClr val="FFFFFF"/>
                </a:solidFill>
              </a:rPr>
              <a:t>и</a:t>
            </a:r>
            <a:r>
              <a:rPr altLang="de-CH" lang="en-US">
                <a:solidFill>
                  <a:srgbClr val="FFFFFF"/>
                </a:solidFill>
              </a:rPr>
              <a:t>.</a:t>
            </a:r>
            <a:endParaRPr lang="de-DE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xmlns:r="http://schemas.openxmlformats.org/officeDocument/2006/relationships" r:embed="rId1"/>
          <a:stretch>
            <a:fillRect/>
          </a:stretch>
        </a:blipFill>
      </p:bgPr>
    </p:bg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"/>
          <p:cNvSpPr>
            <a:spLocks noGrp="1"/>
          </p:cNvSpPr>
          <p:nvPr>
            <p:ph type="subTitle" idx="1"/>
          </p:nvPr>
        </p:nvSpPr>
        <p:spPr>
          <a:xfrm>
            <a:off x="1143000" y="606714"/>
            <a:ext cx="6858000" cy="1655762"/>
          </a:xfrm>
        </p:spPr>
        <p:txBody>
          <a:bodyPr>
            <a:normAutofit/>
          </a:bodyPr>
          <a:p>
            <a:pPr algn="l"/>
            <a:r>
              <a:rPr lang="de-CH">
                <a:solidFill>
                  <a:srgbClr val="FFFFFF"/>
                </a:solidFill>
              </a:rPr>
              <a:t>Н</a:t>
            </a:r>
            <a:r>
              <a:rPr lang="de-CH">
                <a:solidFill>
                  <a:srgbClr val="FFFFFF"/>
                </a:solidFill>
              </a:rPr>
              <a:t>а</a:t>
            </a:r>
            <a:r>
              <a:rPr altLang="de-CH" lang="en-US">
                <a:solidFill>
                  <a:srgbClr val="FFFFFF"/>
                </a:solidFill>
              </a:rPr>
              <a:t> </a:t>
            </a:r>
            <a:r>
              <a:rPr altLang="de-CH" lang="de-CH">
                <a:solidFill>
                  <a:srgbClr val="FFFFFF"/>
                </a:solidFill>
              </a:rPr>
              <a:t>в</a:t>
            </a:r>
            <a:r>
              <a:rPr altLang="de-CH" lang="de-CH">
                <a:solidFill>
                  <a:srgbClr val="FFFFFF"/>
                </a:solidFill>
              </a:rPr>
              <a:t>т</a:t>
            </a:r>
            <a:r>
              <a:rPr altLang="de-CH" lang="de-CH">
                <a:solidFill>
                  <a:srgbClr val="FFFFFF"/>
                </a:solidFill>
              </a:rPr>
              <a:t>ором </a:t>
            </a:r>
            <a:r>
              <a:rPr altLang="de-CH" lang="de-CH">
                <a:solidFill>
                  <a:srgbClr val="FFFFFF"/>
                </a:solidFill>
              </a:rPr>
              <a:t>у</a:t>
            </a:r>
            <a:r>
              <a:rPr altLang="de-CH" lang="de-CH">
                <a:solidFill>
                  <a:srgbClr val="FFFFFF"/>
                </a:solidFill>
              </a:rPr>
              <a:t>р</a:t>
            </a:r>
            <a:r>
              <a:rPr altLang="de-CH" lang="de-CH">
                <a:solidFill>
                  <a:srgbClr val="FFFFFF"/>
                </a:solidFill>
              </a:rPr>
              <a:t>о</a:t>
            </a:r>
            <a:r>
              <a:rPr altLang="de-CH" lang="de-CH">
                <a:solidFill>
                  <a:srgbClr val="FFFFFF"/>
                </a:solidFill>
              </a:rPr>
              <a:t>вне </a:t>
            </a:r>
            <a:r>
              <a:rPr altLang="de-CH" lang="de-CH">
                <a:solidFill>
                  <a:srgbClr val="FFFFFF"/>
                </a:solidFill>
              </a:rPr>
              <a:t>в</a:t>
            </a:r>
            <a:r>
              <a:rPr altLang="de-CH" lang="de-CH">
                <a:solidFill>
                  <a:srgbClr val="FFFFFF"/>
                </a:solidFill>
              </a:rPr>
              <a:t>ы</a:t>
            </a:r>
            <a:r>
              <a:rPr altLang="de-CH" lang="en-US">
                <a:solidFill>
                  <a:srgbClr val="FFFFFF"/>
                </a:solidFill>
              </a:rPr>
              <a:t> </a:t>
            </a:r>
            <a:r>
              <a:rPr altLang="de-CH" lang="de-CH">
                <a:solidFill>
                  <a:srgbClr val="FFFFFF"/>
                </a:solidFill>
              </a:rPr>
              <a:t>б</a:t>
            </a:r>
            <a:r>
              <a:rPr altLang="de-CH" lang="de-CH">
                <a:solidFill>
                  <a:srgbClr val="FFFFFF"/>
                </a:solidFill>
              </a:rPr>
              <a:t>у</a:t>
            </a:r>
            <a:r>
              <a:rPr altLang="de-CH" lang="de-CH">
                <a:solidFill>
                  <a:srgbClr val="FFFFFF"/>
                </a:solidFill>
              </a:rPr>
              <a:t>дете </a:t>
            </a:r>
            <a:r>
              <a:rPr altLang="de-CH" lang="de-CH">
                <a:solidFill>
                  <a:srgbClr val="FFFFFF"/>
                </a:solidFill>
              </a:rPr>
              <a:t>у</a:t>
            </a:r>
            <a:r>
              <a:rPr altLang="de-CH" lang="de-CH">
                <a:solidFill>
                  <a:srgbClr val="FFFFFF"/>
                </a:solidFill>
              </a:rPr>
              <a:t>п</a:t>
            </a:r>
            <a:r>
              <a:rPr altLang="de-CH" lang="de-CH">
                <a:solidFill>
                  <a:srgbClr val="FFFFFF"/>
                </a:solidFill>
              </a:rPr>
              <a:t>р</a:t>
            </a:r>
            <a:r>
              <a:rPr altLang="de-CH" lang="de-CH">
                <a:solidFill>
                  <a:srgbClr val="FFFFFF"/>
                </a:solidFill>
              </a:rPr>
              <a:t>а</a:t>
            </a:r>
            <a:r>
              <a:rPr altLang="de-CH" lang="de-CH">
                <a:solidFill>
                  <a:srgbClr val="FFFFFF"/>
                </a:solidFill>
              </a:rPr>
              <a:t>влять </a:t>
            </a:r>
            <a:r>
              <a:rPr altLang="de-CH" lang="de-CH">
                <a:solidFill>
                  <a:srgbClr val="FFFFFF"/>
                </a:solidFill>
              </a:rPr>
              <a:t>м</a:t>
            </a:r>
            <a:r>
              <a:rPr altLang="de-CH" lang="de-CH">
                <a:solidFill>
                  <a:srgbClr val="FFFFFF"/>
                </a:solidFill>
              </a:rPr>
              <a:t>н</a:t>
            </a:r>
            <a:r>
              <a:rPr altLang="de-CH" lang="de-CH">
                <a:solidFill>
                  <a:srgbClr val="FFFFFF"/>
                </a:solidFill>
              </a:rPr>
              <a:t>о</a:t>
            </a:r>
            <a:r>
              <a:rPr altLang="de-CH" lang="de-CH">
                <a:solidFill>
                  <a:srgbClr val="FFFFFF"/>
                </a:solidFill>
              </a:rPr>
              <a:t>г</a:t>
            </a:r>
            <a:r>
              <a:rPr altLang="de-CH" lang="de-CH">
                <a:solidFill>
                  <a:srgbClr val="FFFFFF"/>
                </a:solidFill>
              </a:rPr>
              <a:t>о</a:t>
            </a:r>
            <a:r>
              <a:rPr altLang="de-CH" lang="de-CH">
                <a:solidFill>
                  <a:srgbClr val="FFFFFF"/>
                </a:solidFill>
              </a:rPr>
              <a:t>ц</a:t>
            </a:r>
            <a:r>
              <a:rPr altLang="de-CH" lang="de-CH">
                <a:solidFill>
                  <a:srgbClr val="FFFFFF"/>
                </a:solidFill>
              </a:rPr>
              <a:t>елевым </a:t>
            </a:r>
            <a:r>
              <a:rPr altLang="de-CH" lang="de-CH">
                <a:solidFill>
                  <a:srgbClr val="FFFFFF"/>
                </a:solidFill>
              </a:rPr>
              <a:t>истребителем </a:t>
            </a:r>
            <a:r>
              <a:rPr altLang="de-CH" lang="en-US">
                <a:solidFill>
                  <a:srgbClr val="FFFFFF"/>
                </a:solidFill>
              </a:rPr>
              <a:t>F</a:t>
            </a:r>
            <a:r>
              <a:rPr altLang="de-CH" lang="en-US">
                <a:solidFill>
                  <a:srgbClr val="FFFFFF"/>
                </a:solidFill>
              </a:rPr>
              <a:t>-</a:t>
            </a:r>
            <a:r>
              <a:rPr altLang="de-CH" lang="en-US">
                <a:solidFill>
                  <a:srgbClr val="FFFFFF"/>
                </a:solidFill>
              </a:rPr>
              <a:t>1</a:t>
            </a:r>
            <a:r>
              <a:rPr altLang="de-CH" lang="en-US">
                <a:solidFill>
                  <a:srgbClr val="FFFFFF"/>
                </a:solidFill>
              </a:rPr>
              <a:t>6</a:t>
            </a:r>
            <a:r>
              <a:rPr altLang="de-CH" lang="en-US">
                <a:solidFill>
                  <a:srgbClr val="FFFFFF"/>
                </a:solidFill>
              </a:rPr>
              <a:t>.</a:t>
            </a:r>
            <a:endParaRPr lang="de-DE">
              <a:solidFill>
                <a:srgbClr val="FFFFFF"/>
              </a:solidFill>
            </a:endParaRPr>
          </a:p>
          <a:p>
            <a:pPr algn="l"/>
            <a:r>
              <a:rPr altLang="de-CH" lang="en-US">
                <a:solidFill>
                  <a:srgbClr val="FFFFFF"/>
                </a:solidFill>
              </a:rPr>
              <a:t>F</a:t>
            </a:r>
            <a:r>
              <a:rPr altLang="de-CH" lang="en-US">
                <a:solidFill>
                  <a:srgbClr val="FFFFFF"/>
                </a:solidFill>
              </a:rPr>
              <a:t>-</a:t>
            </a:r>
            <a:r>
              <a:rPr altLang="de-CH" lang="en-US">
                <a:solidFill>
                  <a:srgbClr val="FFFFFF"/>
                </a:solidFill>
              </a:rPr>
              <a:t>1</a:t>
            </a:r>
            <a:r>
              <a:rPr altLang="de-CH" lang="en-US">
                <a:solidFill>
                  <a:srgbClr val="FFFFFF"/>
                </a:solidFill>
              </a:rPr>
              <a:t>6</a:t>
            </a:r>
            <a:r>
              <a:rPr altLang="de-CH" lang="en-US">
                <a:solidFill>
                  <a:srgbClr val="FFFFFF"/>
                </a:solidFill>
              </a:rPr>
              <a:t> </a:t>
            </a:r>
            <a:r>
              <a:rPr altLang="de-CH" lang="de-CH">
                <a:solidFill>
                  <a:srgbClr val="FFFFFF"/>
                </a:solidFill>
              </a:rPr>
              <a:t>о</a:t>
            </a:r>
            <a:r>
              <a:rPr altLang="de-CH" lang="de-CH">
                <a:solidFill>
                  <a:srgbClr val="FFFFFF"/>
                </a:solidFill>
              </a:rPr>
              <a:t>б</a:t>
            </a:r>
            <a:r>
              <a:rPr altLang="de-CH" lang="de-CH">
                <a:solidFill>
                  <a:srgbClr val="FFFFFF"/>
                </a:solidFill>
              </a:rPr>
              <a:t>л</a:t>
            </a:r>
            <a:r>
              <a:rPr altLang="de-CH" lang="de-CH">
                <a:solidFill>
                  <a:srgbClr val="FFFFFF"/>
                </a:solidFill>
              </a:rPr>
              <a:t>а</a:t>
            </a:r>
            <a:r>
              <a:rPr altLang="de-CH" lang="de-CH">
                <a:solidFill>
                  <a:srgbClr val="FFFFFF"/>
                </a:solidFill>
              </a:rPr>
              <a:t>д</a:t>
            </a:r>
            <a:r>
              <a:rPr altLang="de-CH" lang="de-CH">
                <a:solidFill>
                  <a:srgbClr val="FFFFFF"/>
                </a:solidFill>
              </a:rPr>
              <a:t>ает </a:t>
            </a:r>
            <a:r>
              <a:rPr altLang="de-CH" lang="de-CH">
                <a:solidFill>
                  <a:srgbClr val="FFFFFF"/>
                </a:solidFill>
              </a:rPr>
              <a:t>с</a:t>
            </a:r>
            <a:r>
              <a:rPr altLang="de-CH" lang="de-CH">
                <a:solidFill>
                  <a:srgbClr val="FFFFFF"/>
                </a:solidFill>
              </a:rPr>
              <a:t>а</a:t>
            </a:r>
            <a:r>
              <a:rPr altLang="de-CH" lang="de-CH">
                <a:solidFill>
                  <a:srgbClr val="FFFFFF"/>
                </a:solidFill>
              </a:rPr>
              <a:t>м</a:t>
            </a:r>
            <a:r>
              <a:rPr altLang="de-CH" lang="de-CH">
                <a:solidFill>
                  <a:srgbClr val="FFFFFF"/>
                </a:solidFill>
              </a:rPr>
              <a:t>о</a:t>
            </a:r>
            <a:r>
              <a:rPr altLang="de-CH" lang="de-CH">
                <a:solidFill>
                  <a:srgbClr val="FFFFFF"/>
                </a:solidFill>
              </a:rPr>
              <a:t>й</a:t>
            </a:r>
            <a:r>
              <a:rPr altLang="de-CH" lang="en-US">
                <a:solidFill>
                  <a:srgbClr val="FFFFFF"/>
                </a:solidFill>
              </a:rPr>
              <a:t> </a:t>
            </a:r>
            <a:r>
              <a:rPr altLang="de-CH" lang="de-CH">
                <a:solidFill>
                  <a:srgbClr val="FFFFFF"/>
                </a:solidFill>
              </a:rPr>
              <a:t>в</a:t>
            </a:r>
            <a:r>
              <a:rPr altLang="de-CH" lang="de-CH">
                <a:solidFill>
                  <a:srgbClr val="FFFFFF"/>
                </a:solidFill>
              </a:rPr>
              <a:t>ы</a:t>
            </a:r>
            <a:r>
              <a:rPr altLang="de-CH" lang="de-CH">
                <a:solidFill>
                  <a:srgbClr val="FFFFFF"/>
                </a:solidFill>
              </a:rPr>
              <a:t>с</a:t>
            </a:r>
            <a:r>
              <a:rPr altLang="de-CH" lang="de-CH">
                <a:solidFill>
                  <a:srgbClr val="FFFFFF"/>
                </a:solidFill>
              </a:rPr>
              <a:t>о</a:t>
            </a:r>
            <a:r>
              <a:rPr altLang="de-CH" lang="de-CH">
                <a:solidFill>
                  <a:srgbClr val="FFFFFF"/>
                </a:solidFill>
              </a:rPr>
              <a:t>кой </a:t>
            </a:r>
            <a:r>
              <a:rPr altLang="de-CH" lang="de-CH">
                <a:solidFill>
                  <a:srgbClr val="FFFFFF"/>
                </a:solidFill>
              </a:rPr>
              <a:t>с</a:t>
            </a:r>
            <a:r>
              <a:rPr altLang="de-CH" lang="de-CH">
                <a:solidFill>
                  <a:srgbClr val="FFFFFF"/>
                </a:solidFill>
              </a:rPr>
              <a:t>к</a:t>
            </a:r>
            <a:r>
              <a:rPr altLang="de-CH" lang="de-CH">
                <a:solidFill>
                  <a:srgbClr val="FFFFFF"/>
                </a:solidFill>
              </a:rPr>
              <a:t>о</a:t>
            </a:r>
            <a:r>
              <a:rPr altLang="de-CH" lang="de-CH">
                <a:solidFill>
                  <a:srgbClr val="FFFFFF"/>
                </a:solidFill>
              </a:rPr>
              <a:t>ростью </a:t>
            </a:r>
            <a:r>
              <a:rPr altLang="de-CH" lang="de-CH">
                <a:solidFill>
                  <a:srgbClr val="FFFFFF"/>
                </a:solidFill>
              </a:rPr>
              <a:t>в</a:t>
            </a:r>
            <a:r>
              <a:rPr altLang="de-CH" lang="en-US">
                <a:solidFill>
                  <a:srgbClr val="FFFFFF"/>
                </a:solidFill>
              </a:rPr>
              <a:t> </a:t>
            </a:r>
            <a:r>
              <a:rPr altLang="de-CH" lang="de-CH">
                <a:solidFill>
                  <a:srgbClr val="FFFFFF"/>
                </a:solidFill>
              </a:rPr>
              <a:t>и</a:t>
            </a:r>
            <a:r>
              <a:rPr altLang="de-CH" lang="de-CH">
                <a:solidFill>
                  <a:srgbClr val="FFFFFF"/>
                </a:solidFill>
              </a:rPr>
              <a:t>г</a:t>
            </a:r>
            <a:r>
              <a:rPr altLang="de-CH" lang="de-CH">
                <a:solidFill>
                  <a:srgbClr val="FFFFFF"/>
                </a:solidFill>
              </a:rPr>
              <a:t>ре</a:t>
            </a:r>
            <a:r>
              <a:rPr altLang="de-CH" lang="en-US">
                <a:solidFill>
                  <a:srgbClr val="FFFFFF"/>
                </a:solidFill>
              </a:rPr>
              <a:t>,</a:t>
            </a:r>
            <a:r>
              <a:rPr altLang="de-CH" lang="en-US">
                <a:solidFill>
                  <a:srgbClr val="FFFFFF"/>
                </a:solidFill>
              </a:rPr>
              <a:t> </a:t>
            </a:r>
            <a:r>
              <a:rPr altLang="de-CH" lang="de-CH">
                <a:solidFill>
                  <a:srgbClr val="FFFFFF"/>
                </a:solidFill>
              </a:rPr>
              <a:t>н</a:t>
            </a:r>
            <a:r>
              <a:rPr altLang="de-CH" lang="de-CH">
                <a:solidFill>
                  <a:srgbClr val="FFFFFF"/>
                </a:solidFill>
              </a:rPr>
              <a:t>о</a:t>
            </a:r>
            <a:r>
              <a:rPr altLang="de-CH" lang="en-US">
                <a:solidFill>
                  <a:srgbClr val="FFFFFF"/>
                </a:solidFill>
              </a:rPr>
              <a:t> </a:t>
            </a:r>
            <a:r>
              <a:rPr altLang="de-CH" lang="de-CH">
                <a:solidFill>
                  <a:srgbClr val="FFFFFF"/>
                </a:solidFill>
              </a:rPr>
              <a:t>з</a:t>
            </a:r>
            <a:r>
              <a:rPr altLang="de-CH" lang="de-CH">
                <a:solidFill>
                  <a:srgbClr val="FFFFFF"/>
                </a:solidFill>
              </a:rPr>
              <a:t>а</a:t>
            </a:r>
            <a:r>
              <a:rPr altLang="de-CH" lang="en-US">
                <a:solidFill>
                  <a:srgbClr val="FFFFFF"/>
                </a:solidFill>
              </a:rPr>
              <a:t> </a:t>
            </a:r>
            <a:r>
              <a:rPr altLang="de-CH" lang="de-CH">
                <a:solidFill>
                  <a:srgbClr val="FFFFFF"/>
                </a:solidFill>
              </a:rPr>
              <a:t>э</a:t>
            </a:r>
            <a:r>
              <a:rPr altLang="de-CH" lang="de-CH">
                <a:solidFill>
                  <a:srgbClr val="FFFFFF"/>
                </a:solidFill>
              </a:rPr>
              <a:t>т</a:t>
            </a:r>
            <a:r>
              <a:rPr altLang="de-CH" lang="de-CH">
                <a:solidFill>
                  <a:srgbClr val="FFFFFF"/>
                </a:solidFill>
              </a:rPr>
              <a:t>о</a:t>
            </a:r>
            <a:r>
              <a:rPr altLang="de-CH" lang="en-US">
                <a:solidFill>
                  <a:srgbClr val="FFFFFF"/>
                </a:solidFill>
              </a:rPr>
              <a:t> </a:t>
            </a:r>
            <a:r>
              <a:rPr altLang="de-CH" lang="de-CH">
                <a:solidFill>
                  <a:srgbClr val="FFFFFF"/>
                </a:solidFill>
              </a:rPr>
              <a:t>о</a:t>
            </a:r>
            <a:r>
              <a:rPr altLang="de-CH" lang="de-CH">
                <a:solidFill>
                  <a:srgbClr val="FFFFFF"/>
                </a:solidFill>
              </a:rPr>
              <a:t>н</a:t>
            </a:r>
            <a:r>
              <a:rPr altLang="de-CH" lang="en-US">
                <a:solidFill>
                  <a:srgbClr val="FFFFFF"/>
                </a:solidFill>
              </a:rPr>
              <a:t> </a:t>
            </a:r>
            <a:r>
              <a:rPr altLang="de-CH" lang="de-CH">
                <a:solidFill>
                  <a:srgbClr val="FFFFFF"/>
                </a:solidFill>
              </a:rPr>
              <a:t>р</a:t>
            </a:r>
            <a:r>
              <a:rPr altLang="de-CH" lang="de-CH">
                <a:solidFill>
                  <a:srgbClr val="FFFFFF"/>
                </a:solidFill>
              </a:rPr>
              <a:t>а</a:t>
            </a:r>
            <a:r>
              <a:rPr altLang="de-CH" lang="de-CH">
                <a:solidFill>
                  <a:srgbClr val="FFFFFF"/>
                </a:solidFill>
              </a:rPr>
              <a:t>с</a:t>
            </a:r>
            <a:r>
              <a:rPr altLang="de-CH" lang="de-CH">
                <a:solidFill>
                  <a:srgbClr val="FFFFFF"/>
                </a:solidFill>
              </a:rPr>
              <a:t>п</a:t>
            </a:r>
            <a:r>
              <a:rPr altLang="de-CH" lang="de-CH">
                <a:solidFill>
                  <a:srgbClr val="FFFFFF"/>
                </a:solidFill>
              </a:rPr>
              <a:t>л</a:t>
            </a:r>
            <a:r>
              <a:rPr altLang="de-CH" lang="de-CH">
                <a:solidFill>
                  <a:srgbClr val="FFFFFF"/>
                </a:solidFill>
              </a:rPr>
              <a:t>а</a:t>
            </a:r>
            <a:r>
              <a:rPr altLang="de-CH" lang="de-CH">
                <a:solidFill>
                  <a:srgbClr val="FFFFFF"/>
                </a:solidFill>
              </a:rPr>
              <a:t>ч</a:t>
            </a:r>
            <a:r>
              <a:rPr altLang="de-CH" lang="de-CH">
                <a:solidFill>
                  <a:srgbClr val="FFFFFF"/>
                </a:solidFill>
              </a:rPr>
              <a:t>и</a:t>
            </a:r>
            <a:r>
              <a:rPr altLang="de-CH" lang="de-CH">
                <a:solidFill>
                  <a:srgbClr val="FFFFFF"/>
                </a:solidFill>
              </a:rPr>
              <a:t>в</a:t>
            </a:r>
            <a:r>
              <a:rPr altLang="de-CH" lang="de-CH">
                <a:solidFill>
                  <a:srgbClr val="FFFFFF"/>
                </a:solidFill>
              </a:rPr>
              <a:t>а</a:t>
            </a:r>
            <a:r>
              <a:rPr altLang="de-CH" lang="de-CH">
                <a:solidFill>
                  <a:srgbClr val="FFFFFF"/>
                </a:solidFill>
              </a:rPr>
              <a:t>е</a:t>
            </a:r>
            <a:r>
              <a:rPr altLang="de-CH" lang="de-CH">
                <a:solidFill>
                  <a:srgbClr val="FFFFFF"/>
                </a:solidFill>
              </a:rPr>
              <a:t>т</a:t>
            </a:r>
            <a:r>
              <a:rPr altLang="de-CH" lang="de-CH">
                <a:solidFill>
                  <a:srgbClr val="FFFFFF"/>
                </a:solidFill>
              </a:rPr>
              <a:t>с</a:t>
            </a:r>
            <a:r>
              <a:rPr altLang="de-CH" lang="de-CH">
                <a:solidFill>
                  <a:srgbClr val="FFFFFF"/>
                </a:solidFill>
              </a:rPr>
              <a:t>я</a:t>
            </a:r>
            <a:r>
              <a:rPr altLang="de-CH" lang="en-US">
                <a:solidFill>
                  <a:srgbClr val="FFFFFF"/>
                </a:solidFill>
              </a:rPr>
              <a:t> </a:t>
            </a:r>
            <a:r>
              <a:rPr altLang="de-CH" lang="de-CH">
                <a:solidFill>
                  <a:srgbClr val="FFFFFF"/>
                </a:solidFill>
              </a:rPr>
              <a:t>маневренност</a:t>
            </a:r>
            <a:r>
              <a:rPr altLang="de-CH" lang="de-CH">
                <a:solidFill>
                  <a:srgbClr val="FFFFFF"/>
                </a:solidFill>
              </a:rPr>
              <a:t>ью </a:t>
            </a:r>
            <a:r>
              <a:rPr altLang="de-CH" lang="de-CH">
                <a:solidFill>
                  <a:srgbClr val="FFFFFF"/>
                </a:solidFill>
              </a:rPr>
              <a:t>и</a:t>
            </a:r>
            <a:r>
              <a:rPr altLang="de-CH" lang="en-US">
                <a:solidFill>
                  <a:srgbClr val="FFFFFF"/>
                </a:solidFill>
              </a:rPr>
              <a:t> </a:t>
            </a:r>
            <a:r>
              <a:rPr altLang="de-CH" lang="de-CH">
                <a:solidFill>
                  <a:srgbClr val="FFFFFF"/>
                </a:solidFill>
              </a:rPr>
              <a:t>п</a:t>
            </a:r>
            <a:r>
              <a:rPr altLang="de-CH" lang="de-CH">
                <a:solidFill>
                  <a:srgbClr val="FFFFFF"/>
                </a:solidFill>
              </a:rPr>
              <a:t>р</a:t>
            </a:r>
            <a:r>
              <a:rPr altLang="de-CH" lang="de-CH">
                <a:solidFill>
                  <a:srgbClr val="FFFFFF"/>
                </a:solidFill>
              </a:rPr>
              <a:t>о</a:t>
            </a:r>
            <a:r>
              <a:rPr altLang="de-CH" lang="de-CH">
                <a:solidFill>
                  <a:srgbClr val="FFFFFF"/>
                </a:solidFill>
              </a:rPr>
              <a:t>ч</a:t>
            </a:r>
            <a:r>
              <a:rPr altLang="de-CH" lang="de-CH">
                <a:solidFill>
                  <a:srgbClr val="FFFFFF"/>
                </a:solidFill>
              </a:rPr>
              <a:t>н</a:t>
            </a:r>
            <a:r>
              <a:rPr altLang="de-CH" lang="de-CH">
                <a:solidFill>
                  <a:srgbClr val="FFFFFF"/>
                </a:solidFill>
              </a:rPr>
              <a:t>о</a:t>
            </a:r>
            <a:r>
              <a:rPr altLang="de-CH" lang="de-CH">
                <a:solidFill>
                  <a:srgbClr val="FFFFFF"/>
                </a:solidFill>
              </a:rPr>
              <a:t>с</a:t>
            </a:r>
            <a:r>
              <a:rPr altLang="de-CH" lang="de-CH">
                <a:solidFill>
                  <a:srgbClr val="FFFFFF"/>
                </a:solidFill>
              </a:rPr>
              <a:t>т</a:t>
            </a:r>
            <a:r>
              <a:rPr altLang="de-CH" lang="de-CH">
                <a:solidFill>
                  <a:srgbClr val="FFFFFF"/>
                </a:solidFill>
              </a:rPr>
              <a:t>ь</a:t>
            </a:r>
            <a:r>
              <a:rPr altLang="de-CH" lang="de-CH">
                <a:solidFill>
                  <a:srgbClr val="FFFFFF"/>
                </a:solidFill>
              </a:rPr>
              <a:t>ю</a:t>
            </a:r>
            <a:r>
              <a:rPr altLang="de-CH" lang="en-US">
                <a:solidFill>
                  <a:srgbClr val="FFFFFF"/>
                </a:solidFill>
              </a:rPr>
              <a:t>.</a:t>
            </a:r>
            <a:endParaRPr lang="de-DE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xmlns:r="http://schemas.openxmlformats.org/officeDocument/2006/relationships" r:embed="rId1"/>
          <a:stretch>
            <a:fillRect/>
          </a:stretch>
        </a:blipFill>
      </p:bgPr>
    </p:bg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7" name=""/>
          <p:cNvSpPr>
            <a:spLocks noGrp="1"/>
          </p:cNvSpPr>
          <p:nvPr>
            <p:ph type="subTitle" idx="1"/>
          </p:nvPr>
        </p:nvSpPr>
        <p:spPr>
          <a:xfrm>
            <a:off x="0" y="144022"/>
            <a:ext cx="6858000" cy="1655762"/>
          </a:xfrm>
        </p:spPr>
        <p:txBody>
          <a:bodyPr>
            <a:normAutofit fontScale="95833" lnSpcReduction="20000"/>
          </a:bodyPr>
          <a:p>
            <a:pPr algn="l"/>
            <a:r>
              <a:rPr lang="de-CH">
                <a:solidFill>
                  <a:srgbClr val="FFFFFF"/>
                </a:solidFill>
              </a:rPr>
              <a:t>Н</a:t>
            </a:r>
            <a:r>
              <a:rPr lang="de-CH">
                <a:solidFill>
                  <a:srgbClr val="FFFFFF"/>
                </a:solidFill>
              </a:rPr>
              <a:t>а</a:t>
            </a:r>
            <a:r>
              <a:rPr altLang="de-CH" lang="en-US">
                <a:solidFill>
                  <a:srgbClr val="FFFFFF"/>
                </a:solidFill>
              </a:rPr>
              <a:t> </a:t>
            </a:r>
            <a:r>
              <a:rPr altLang="de-CH" lang="de-CH">
                <a:solidFill>
                  <a:srgbClr val="FFFFFF"/>
                </a:solidFill>
              </a:rPr>
              <a:t>т</a:t>
            </a:r>
            <a:r>
              <a:rPr altLang="de-CH" lang="de-CH">
                <a:solidFill>
                  <a:srgbClr val="FFFFFF"/>
                </a:solidFill>
              </a:rPr>
              <a:t>р</a:t>
            </a:r>
            <a:r>
              <a:rPr altLang="de-CH" lang="de-CH">
                <a:solidFill>
                  <a:srgbClr val="FFFFFF"/>
                </a:solidFill>
              </a:rPr>
              <a:t>е</a:t>
            </a:r>
            <a:r>
              <a:rPr altLang="de-CH" lang="de-CH">
                <a:solidFill>
                  <a:srgbClr val="FFFFFF"/>
                </a:solidFill>
              </a:rPr>
              <a:t>тьем </a:t>
            </a:r>
            <a:r>
              <a:rPr altLang="de-CH" lang="de-CH">
                <a:solidFill>
                  <a:srgbClr val="FFFFFF"/>
                </a:solidFill>
              </a:rPr>
              <a:t>и</a:t>
            </a:r>
            <a:r>
              <a:rPr altLang="de-CH" lang="en-US">
                <a:solidFill>
                  <a:srgbClr val="FFFFFF"/>
                </a:solidFill>
              </a:rPr>
              <a:t> </a:t>
            </a:r>
            <a:r>
              <a:rPr altLang="de-CH" lang="de-CH">
                <a:solidFill>
                  <a:srgbClr val="FFFFFF"/>
                </a:solidFill>
              </a:rPr>
              <a:t>п</a:t>
            </a:r>
            <a:r>
              <a:rPr altLang="de-CH" lang="de-CH">
                <a:solidFill>
                  <a:srgbClr val="FFFFFF"/>
                </a:solidFill>
              </a:rPr>
              <a:t>я</a:t>
            </a:r>
            <a:r>
              <a:rPr altLang="de-CH" lang="de-CH">
                <a:solidFill>
                  <a:srgbClr val="FFFFFF"/>
                </a:solidFill>
              </a:rPr>
              <a:t>т</a:t>
            </a:r>
            <a:r>
              <a:rPr altLang="de-CH" lang="de-CH">
                <a:solidFill>
                  <a:srgbClr val="FFFFFF"/>
                </a:solidFill>
              </a:rPr>
              <a:t>о</a:t>
            </a:r>
            <a:r>
              <a:rPr altLang="de-CH" lang="de-CH">
                <a:solidFill>
                  <a:srgbClr val="FFFFFF"/>
                </a:solidFill>
              </a:rPr>
              <a:t>м</a:t>
            </a:r>
            <a:r>
              <a:rPr altLang="de-CH" lang="en-US">
                <a:solidFill>
                  <a:srgbClr val="FFFFFF"/>
                </a:solidFill>
              </a:rPr>
              <a:t> </a:t>
            </a:r>
            <a:r>
              <a:rPr altLang="de-CH" lang="de-CH">
                <a:solidFill>
                  <a:srgbClr val="FFFFFF"/>
                </a:solidFill>
              </a:rPr>
              <a:t>у</a:t>
            </a:r>
            <a:r>
              <a:rPr altLang="de-CH" lang="de-CH">
                <a:solidFill>
                  <a:srgbClr val="FFFFFF"/>
                </a:solidFill>
              </a:rPr>
              <a:t>р</a:t>
            </a:r>
            <a:r>
              <a:rPr altLang="de-CH" lang="de-CH">
                <a:solidFill>
                  <a:srgbClr val="FFFFFF"/>
                </a:solidFill>
              </a:rPr>
              <a:t>о</a:t>
            </a:r>
            <a:r>
              <a:rPr altLang="de-CH" lang="de-CH">
                <a:solidFill>
                  <a:srgbClr val="FFFFFF"/>
                </a:solidFill>
              </a:rPr>
              <a:t>в</a:t>
            </a:r>
            <a:r>
              <a:rPr altLang="de-CH" lang="de-CH">
                <a:solidFill>
                  <a:srgbClr val="FFFFFF"/>
                </a:solidFill>
              </a:rPr>
              <a:t>н</a:t>
            </a:r>
            <a:r>
              <a:rPr altLang="de-CH" lang="de-CH">
                <a:solidFill>
                  <a:srgbClr val="FFFFFF"/>
                </a:solidFill>
              </a:rPr>
              <a:t>я</a:t>
            </a:r>
            <a:r>
              <a:rPr altLang="de-CH" lang="de-CH">
                <a:solidFill>
                  <a:srgbClr val="FFFFFF"/>
                </a:solidFill>
              </a:rPr>
              <a:t>х</a:t>
            </a:r>
            <a:r>
              <a:rPr altLang="de-CH" lang="en-US">
                <a:solidFill>
                  <a:srgbClr val="FFFFFF"/>
                </a:solidFill>
              </a:rPr>
              <a:t> </a:t>
            </a:r>
            <a:r>
              <a:rPr altLang="de-CH" lang="de-CH">
                <a:solidFill>
                  <a:srgbClr val="FFFFFF"/>
                </a:solidFill>
              </a:rPr>
              <a:t>в</a:t>
            </a:r>
            <a:r>
              <a:rPr altLang="de-CH" lang="de-CH">
                <a:solidFill>
                  <a:srgbClr val="FFFFFF"/>
                </a:solidFill>
              </a:rPr>
              <a:t>ы</a:t>
            </a:r>
            <a:r>
              <a:rPr altLang="de-CH" lang="en-US">
                <a:solidFill>
                  <a:srgbClr val="FFFFFF"/>
                </a:solidFill>
              </a:rPr>
              <a:t> </a:t>
            </a:r>
            <a:r>
              <a:rPr altLang="de-CH" lang="de-CH">
                <a:solidFill>
                  <a:srgbClr val="FFFFFF"/>
                </a:solidFill>
              </a:rPr>
              <a:t>б</a:t>
            </a:r>
            <a:r>
              <a:rPr altLang="de-CH" lang="de-CH">
                <a:solidFill>
                  <a:srgbClr val="FFFFFF"/>
                </a:solidFill>
              </a:rPr>
              <a:t>у</a:t>
            </a:r>
            <a:r>
              <a:rPr altLang="de-CH" lang="de-CH">
                <a:solidFill>
                  <a:srgbClr val="FFFFFF"/>
                </a:solidFill>
              </a:rPr>
              <a:t>дете </a:t>
            </a:r>
            <a:r>
              <a:rPr altLang="de-CH" lang="de-CH">
                <a:solidFill>
                  <a:srgbClr val="FFFFFF"/>
                </a:solidFill>
              </a:rPr>
              <a:t>у</a:t>
            </a:r>
            <a:r>
              <a:rPr altLang="de-CH" lang="de-CH">
                <a:solidFill>
                  <a:srgbClr val="FFFFFF"/>
                </a:solidFill>
              </a:rPr>
              <a:t>п</a:t>
            </a:r>
            <a:r>
              <a:rPr altLang="de-CH" lang="de-CH">
                <a:solidFill>
                  <a:srgbClr val="FFFFFF"/>
                </a:solidFill>
              </a:rPr>
              <a:t>р</a:t>
            </a:r>
            <a:r>
              <a:rPr altLang="de-CH" lang="de-CH">
                <a:solidFill>
                  <a:srgbClr val="FFFFFF"/>
                </a:solidFill>
              </a:rPr>
              <a:t>а</a:t>
            </a:r>
            <a:r>
              <a:rPr altLang="de-CH" lang="de-CH">
                <a:solidFill>
                  <a:srgbClr val="FFFFFF"/>
                </a:solidFill>
              </a:rPr>
              <a:t>влять </a:t>
            </a:r>
            <a:r>
              <a:rPr altLang="de-CH" lang="de-CH">
                <a:solidFill>
                  <a:srgbClr val="FFFFFF"/>
                </a:solidFill>
              </a:rPr>
              <a:t>л</a:t>
            </a:r>
            <a:r>
              <a:rPr altLang="de-CH" lang="de-CH">
                <a:solidFill>
                  <a:srgbClr val="FFFFFF"/>
                </a:solidFill>
              </a:rPr>
              <a:t>е</a:t>
            </a:r>
            <a:r>
              <a:rPr altLang="de-CH" lang="de-CH">
                <a:solidFill>
                  <a:srgbClr val="FFFFFF"/>
                </a:solidFill>
              </a:rPr>
              <a:t>г</a:t>
            </a:r>
            <a:r>
              <a:rPr altLang="de-CH" lang="de-CH">
                <a:solidFill>
                  <a:srgbClr val="FFFFFF"/>
                </a:solidFill>
              </a:rPr>
              <a:t>е</a:t>
            </a:r>
            <a:r>
              <a:rPr altLang="de-CH" lang="de-CH">
                <a:solidFill>
                  <a:srgbClr val="FFFFFF"/>
                </a:solidFill>
              </a:rPr>
              <a:t>н</a:t>
            </a:r>
            <a:r>
              <a:rPr altLang="de-CH" lang="de-CH">
                <a:solidFill>
                  <a:srgbClr val="FFFFFF"/>
                </a:solidFill>
              </a:rPr>
              <a:t>дарны</a:t>
            </a:r>
            <a:r>
              <a:rPr altLang="de-CH" lang="de-CH">
                <a:solidFill>
                  <a:srgbClr val="FFFFFF"/>
                </a:solidFill>
              </a:rPr>
              <a:t>м</a:t>
            </a:r>
            <a:r>
              <a:rPr altLang="de-CH" lang="en-US">
                <a:solidFill>
                  <a:srgbClr val="FFFFFF"/>
                </a:solidFill>
              </a:rPr>
              <a:t> </a:t>
            </a:r>
            <a:r>
              <a:rPr altLang="de-CH" lang="de-CH">
                <a:solidFill>
                  <a:srgbClr val="FFFFFF"/>
                </a:solidFill>
              </a:rPr>
              <a:t>ш</a:t>
            </a:r>
            <a:r>
              <a:rPr altLang="de-CH" lang="de-CH">
                <a:solidFill>
                  <a:srgbClr val="FFFFFF"/>
                </a:solidFill>
              </a:rPr>
              <a:t>т</a:t>
            </a:r>
            <a:r>
              <a:rPr altLang="de-CH" lang="de-CH">
                <a:solidFill>
                  <a:srgbClr val="FFFFFF"/>
                </a:solidFill>
              </a:rPr>
              <a:t>у</a:t>
            </a:r>
            <a:r>
              <a:rPr altLang="de-CH" lang="de-CH">
                <a:solidFill>
                  <a:srgbClr val="FFFFFF"/>
                </a:solidFill>
              </a:rPr>
              <a:t>р</a:t>
            </a:r>
            <a:r>
              <a:rPr altLang="de-CH" lang="de-CH">
                <a:solidFill>
                  <a:srgbClr val="FFFFFF"/>
                </a:solidFill>
              </a:rPr>
              <a:t>м</a:t>
            </a:r>
            <a:r>
              <a:rPr altLang="de-CH" lang="de-CH">
                <a:solidFill>
                  <a:srgbClr val="FFFFFF"/>
                </a:solidFill>
              </a:rPr>
              <a:t>о</a:t>
            </a:r>
            <a:r>
              <a:rPr altLang="de-CH" lang="de-CH">
                <a:solidFill>
                  <a:srgbClr val="FFFFFF"/>
                </a:solidFill>
              </a:rPr>
              <a:t>в</a:t>
            </a:r>
            <a:r>
              <a:rPr altLang="de-CH" lang="de-CH">
                <a:solidFill>
                  <a:srgbClr val="FFFFFF"/>
                </a:solidFill>
              </a:rPr>
              <a:t>и</a:t>
            </a:r>
            <a:r>
              <a:rPr altLang="de-CH" lang="de-CH">
                <a:solidFill>
                  <a:srgbClr val="FFFFFF"/>
                </a:solidFill>
              </a:rPr>
              <a:t>к</a:t>
            </a:r>
            <a:r>
              <a:rPr altLang="de-CH" lang="de-CH">
                <a:solidFill>
                  <a:srgbClr val="FFFFFF"/>
                </a:solidFill>
              </a:rPr>
              <a:t>о</a:t>
            </a:r>
            <a:r>
              <a:rPr altLang="de-CH" lang="de-CH">
                <a:solidFill>
                  <a:srgbClr val="FFFFFF"/>
                </a:solidFill>
              </a:rPr>
              <a:t>м</a:t>
            </a:r>
            <a:r>
              <a:rPr altLang="de-CH" lang="en-US">
                <a:solidFill>
                  <a:srgbClr val="FFFFFF"/>
                </a:solidFill>
              </a:rPr>
              <a:t> </a:t>
            </a:r>
            <a:r>
              <a:rPr altLang="de-CH" lang="en-US">
                <a:solidFill>
                  <a:srgbClr val="FFFFFF"/>
                </a:solidFill>
              </a:rPr>
              <a:t>F</a:t>
            </a:r>
            <a:r>
              <a:rPr altLang="de-CH" lang="en-US">
                <a:solidFill>
                  <a:srgbClr val="FFFFFF"/>
                </a:solidFill>
              </a:rPr>
              <a:t>-</a:t>
            </a:r>
            <a:r>
              <a:rPr altLang="de-CH" lang="en-US">
                <a:solidFill>
                  <a:srgbClr val="FFFFFF"/>
                </a:solidFill>
              </a:rPr>
              <a:t>4</a:t>
            </a:r>
            <a:r>
              <a:rPr altLang="de-CH" lang="en-US">
                <a:solidFill>
                  <a:srgbClr val="FFFFFF"/>
                </a:solidFill>
              </a:rPr>
              <a:t> </a:t>
            </a:r>
            <a:r>
              <a:rPr altLang="de-CH" lang="en-US">
                <a:solidFill>
                  <a:srgbClr val="FFFFFF"/>
                </a:solidFill>
              </a:rPr>
              <a:t>P</a:t>
            </a:r>
            <a:r>
              <a:rPr altLang="de-CH" lang="en-US">
                <a:solidFill>
                  <a:srgbClr val="FFFFFF"/>
                </a:solidFill>
              </a:rPr>
              <a:t>h</a:t>
            </a:r>
            <a:r>
              <a:rPr altLang="de-CH" lang="en-US">
                <a:solidFill>
                  <a:srgbClr val="FFFFFF"/>
                </a:solidFill>
              </a:rPr>
              <a:t>a</a:t>
            </a:r>
            <a:r>
              <a:rPr altLang="de-CH" lang="en-US">
                <a:solidFill>
                  <a:srgbClr val="FFFFFF"/>
                </a:solidFill>
              </a:rPr>
              <a:t>n</a:t>
            </a:r>
            <a:r>
              <a:rPr altLang="de-CH" lang="en-US">
                <a:solidFill>
                  <a:srgbClr val="FFFFFF"/>
                </a:solidFill>
              </a:rPr>
              <a:t>t</a:t>
            </a:r>
            <a:r>
              <a:rPr altLang="de-CH" lang="en-US">
                <a:solidFill>
                  <a:srgbClr val="FFFFFF"/>
                </a:solidFill>
              </a:rPr>
              <a:t>om</a:t>
            </a:r>
            <a:r>
              <a:rPr altLang="de-CH" lang="en-US">
                <a:solidFill>
                  <a:srgbClr val="FFFFFF"/>
                </a:solidFill>
              </a:rPr>
              <a:t>.</a:t>
            </a:r>
            <a:endParaRPr lang="de-DE">
              <a:solidFill>
                <a:srgbClr val="FFFFFF"/>
              </a:solidFill>
            </a:endParaRPr>
          </a:p>
          <a:p>
            <a:pPr algn="l"/>
            <a:r>
              <a:rPr altLang="de-CH" lang="de-CH">
                <a:solidFill>
                  <a:srgbClr val="FFFFFF"/>
                </a:solidFill>
              </a:rPr>
              <a:t>Ф</a:t>
            </a:r>
            <a:r>
              <a:rPr altLang="de-CH" lang="de-CH">
                <a:solidFill>
                  <a:srgbClr val="FFFFFF"/>
                </a:solidFill>
              </a:rPr>
              <a:t>а</a:t>
            </a:r>
            <a:r>
              <a:rPr altLang="de-CH" lang="de-CH">
                <a:solidFill>
                  <a:srgbClr val="FFFFFF"/>
                </a:solidFill>
              </a:rPr>
              <a:t>н</a:t>
            </a:r>
            <a:r>
              <a:rPr altLang="de-CH" lang="de-CH">
                <a:solidFill>
                  <a:srgbClr val="FFFFFF"/>
                </a:solidFill>
              </a:rPr>
              <a:t>т</a:t>
            </a:r>
            <a:r>
              <a:rPr altLang="de-CH" lang="de-CH">
                <a:solidFill>
                  <a:srgbClr val="FFFFFF"/>
                </a:solidFill>
              </a:rPr>
              <a:t>о</a:t>
            </a:r>
            <a:r>
              <a:rPr altLang="de-CH" lang="de-CH">
                <a:solidFill>
                  <a:srgbClr val="FFFFFF"/>
                </a:solidFill>
              </a:rPr>
              <a:t>м</a:t>
            </a:r>
            <a:r>
              <a:rPr altLang="de-CH" lang="en-US">
                <a:solidFill>
                  <a:srgbClr val="FFFFFF"/>
                </a:solidFill>
              </a:rPr>
              <a:t> </a:t>
            </a:r>
            <a:r>
              <a:rPr altLang="de-CH" lang="de-CH">
                <a:solidFill>
                  <a:srgbClr val="FFFFFF"/>
                </a:solidFill>
              </a:rPr>
              <a:t>о</a:t>
            </a:r>
            <a:r>
              <a:rPr altLang="de-CH" lang="de-CH">
                <a:solidFill>
                  <a:srgbClr val="FFFFFF"/>
                </a:solidFill>
              </a:rPr>
              <a:t>б</a:t>
            </a:r>
            <a:r>
              <a:rPr altLang="de-CH" lang="de-CH">
                <a:solidFill>
                  <a:srgbClr val="FFFFFF"/>
                </a:solidFill>
              </a:rPr>
              <a:t>л</a:t>
            </a:r>
            <a:r>
              <a:rPr altLang="de-CH" lang="de-CH">
                <a:solidFill>
                  <a:srgbClr val="FFFFFF"/>
                </a:solidFill>
              </a:rPr>
              <a:t>а</a:t>
            </a:r>
            <a:r>
              <a:rPr altLang="de-CH" lang="de-CH">
                <a:solidFill>
                  <a:srgbClr val="FFFFFF"/>
                </a:solidFill>
              </a:rPr>
              <a:t>д</a:t>
            </a:r>
            <a:r>
              <a:rPr altLang="de-CH" lang="de-CH">
                <a:solidFill>
                  <a:srgbClr val="FFFFFF"/>
                </a:solidFill>
              </a:rPr>
              <a:t>ает </a:t>
            </a:r>
            <a:r>
              <a:rPr altLang="de-CH" lang="de-CH">
                <a:solidFill>
                  <a:srgbClr val="FFFFFF"/>
                </a:solidFill>
              </a:rPr>
              <a:t>п</a:t>
            </a:r>
            <a:r>
              <a:rPr altLang="de-CH" lang="de-CH">
                <a:solidFill>
                  <a:srgbClr val="FFFFFF"/>
                </a:solidFill>
              </a:rPr>
              <a:t>о</a:t>
            </a:r>
            <a:r>
              <a:rPr altLang="de-CH" lang="de-CH">
                <a:solidFill>
                  <a:srgbClr val="FFFFFF"/>
                </a:solidFill>
              </a:rPr>
              <a:t>в</a:t>
            </a:r>
            <a:r>
              <a:rPr altLang="de-CH" lang="de-CH">
                <a:solidFill>
                  <a:srgbClr val="FFFFFF"/>
                </a:solidFill>
              </a:rPr>
              <a:t>ы</a:t>
            </a:r>
            <a:r>
              <a:rPr altLang="de-CH" lang="de-CH">
                <a:solidFill>
                  <a:srgbClr val="FFFFFF"/>
                </a:solidFill>
              </a:rPr>
              <a:t>шенной </a:t>
            </a:r>
            <a:r>
              <a:rPr altLang="de-CH" lang="de-CH">
                <a:solidFill>
                  <a:srgbClr val="FFFFFF"/>
                </a:solidFill>
              </a:rPr>
              <a:t>п</a:t>
            </a:r>
            <a:r>
              <a:rPr altLang="de-CH" lang="de-CH">
                <a:solidFill>
                  <a:srgbClr val="FFFFFF"/>
                </a:solidFill>
              </a:rPr>
              <a:t>р</a:t>
            </a:r>
            <a:r>
              <a:rPr altLang="de-CH" lang="de-CH">
                <a:solidFill>
                  <a:srgbClr val="FFFFFF"/>
                </a:solidFill>
              </a:rPr>
              <a:t>о</a:t>
            </a:r>
            <a:r>
              <a:rPr altLang="de-CH" lang="de-CH">
                <a:solidFill>
                  <a:srgbClr val="FFFFFF"/>
                </a:solidFill>
              </a:rPr>
              <a:t>ч</a:t>
            </a:r>
            <a:r>
              <a:rPr altLang="de-CH" lang="de-CH">
                <a:solidFill>
                  <a:srgbClr val="FFFFFF"/>
                </a:solidFill>
              </a:rPr>
              <a:t>н</a:t>
            </a:r>
            <a:r>
              <a:rPr altLang="de-CH" lang="de-CH">
                <a:solidFill>
                  <a:srgbClr val="FFFFFF"/>
                </a:solidFill>
              </a:rPr>
              <a:t>о</a:t>
            </a:r>
            <a:r>
              <a:rPr altLang="de-CH" lang="de-CH">
                <a:solidFill>
                  <a:srgbClr val="FFFFFF"/>
                </a:solidFill>
              </a:rPr>
              <a:t>стью </a:t>
            </a:r>
            <a:r>
              <a:rPr altLang="de-CH" lang="de-CH">
                <a:solidFill>
                  <a:srgbClr val="FFFFFF"/>
                </a:solidFill>
              </a:rPr>
              <a:t>и</a:t>
            </a:r>
            <a:r>
              <a:rPr altLang="de-CH" lang="en-US">
                <a:solidFill>
                  <a:srgbClr val="FFFFFF"/>
                </a:solidFill>
              </a:rPr>
              <a:t> </a:t>
            </a:r>
            <a:r>
              <a:rPr altLang="de-CH" lang="de-CH">
                <a:solidFill>
                  <a:srgbClr val="FFFFFF"/>
                </a:solidFill>
              </a:rPr>
              <a:t>м</a:t>
            </a:r>
            <a:r>
              <a:rPr altLang="de-CH" lang="de-CH">
                <a:solidFill>
                  <a:srgbClr val="FFFFFF"/>
                </a:solidFill>
              </a:rPr>
              <a:t>а</a:t>
            </a:r>
            <a:r>
              <a:rPr altLang="de-CH" lang="de-CH">
                <a:solidFill>
                  <a:srgbClr val="FFFFFF"/>
                </a:solidFill>
              </a:rPr>
              <a:t>н</a:t>
            </a:r>
            <a:r>
              <a:rPr altLang="de-CH" lang="de-CH">
                <a:solidFill>
                  <a:srgbClr val="FFFFFF"/>
                </a:solidFill>
              </a:rPr>
              <a:t>е</a:t>
            </a:r>
            <a:r>
              <a:rPr altLang="de-CH" lang="de-CH">
                <a:solidFill>
                  <a:srgbClr val="FFFFFF"/>
                </a:solidFill>
              </a:rPr>
              <a:t>вренност</a:t>
            </a:r>
            <a:r>
              <a:rPr altLang="de-CH" lang="de-CH">
                <a:solidFill>
                  <a:srgbClr val="FFFFFF"/>
                </a:solidFill>
              </a:rPr>
              <a:t>ь</a:t>
            </a:r>
            <a:r>
              <a:rPr altLang="de-CH" lang="de-CH">
                <a:solidFill>
                  <a:srgbClr val="FFFFFF"/>
                </a:solidFill>
              </a:rPr>
              <a:t>ю</a:t>
            </a:r>
            <a:r>
              <a:rPr altLang="de-CH" lang="en-US">
                <a:solidFill>
                  <a:srgbClr val="FFFFFF"/>
                </a:solidFill>
              </a:rPr>
              <a:t>,</a:t>
            </a:r>
            <a:r>
              <a:rPr altLang="de-CH" lang="en-US">
                <a:solidFill>
                  <a:srgbClr val="FFFFFF"/>
                </a:solidFill>
              </a:rPr>
              <a:t> </a:t>
            </a:r>
            <a:r>
              <a:rPr altLang="de-CH" lang="en-US">
                <a:solidFill>
                  <a:srgbClr val="FFFFFF"/>
                </a:solidFill>
              </a:rPr>
              <a:t> </a:t>
            </a:r>
            <a:r>
              <a:rPr altLang="de-CH" lang="de-CH">
                <a:solidFill>
                  <a:srgbClr val="FFFFFF"/>
                </a:solidFill>
              </a:rPr>
              <a:t>н</a:t>
            </a:r>
            <a:r>
              <a:rPr altLang="de-CH" lang="de-CH">
                <a:solidFill>
                  <a:srgbClr val="FFFFFF"/>
                </a:solidFill>
              </a:rPr>
              <a:t>о</a:t>
            </a:r>
            <a:r>
              <a:rPr altLang="de-CH" lang="en-US">
                <a:solidFill>
                  <a:srgbClr val="FFFFFF"/>
                </a:solidFill>
              </a:rPr>
              <a:t> </a:t>
            </a:r>
            <a:r>
              <a:rPr altLang="de-CH" lang="de-CH">
                <a:solidFill>
                  <a:srgbClr val="FFFFFF"/>
                </a:solidFill>
              </a:rPr>
              <a:t>с</a:t>
            </a:r>
            <a:r>
              <a:rPr altLang="de-CH" lang="de-CH">
                <a:solidFill>
                  <a:srgbClr val="FFFFFF"/>
                </a:solidFill>
              </a:rPr>
              <a:t>к</a:t>
            </a:r>
            <a:r>
              <a:rPr altLang="de-CH" lang="de-CH">
                <a:solidFill>
                  <a:srgbClr val="FFFFFF"/>
                </a:solidFill>
              </a:rPr>
              <a:t>орость</a:t>
            </a:r>
            <a:r>
              <a:rPr altLang="de-CH" lang="de-CH">
                <a:solidFill>
                  <a:srgbClr val="FFFFFF"/>
                </a:solidFill>
              </a:rPr>
              <a:t>ю</a:t>
            </a:r>
            <a:r>
              <a:rPr altLang="de-CH" lang="en-US">
                <a:solidFill>
                  <a:srgbClr val="FFFFFF"/>
                </a:solidFill>
              </a:rPr>
              <a:t> </a:t>
            </a:r>
            <a:r>
              <a:rPr altLang="de-CH" lang="de-CH">
                <a:solidFill>
                  <a:srgbClr val="FFFFFF"/>
                </a:solidFill>
              </a:rPr>
              <a:t>о</a:t>
            </a:r>
            <a:r>
              <a:rPr altLang="de-CH" lang="de-CH">
                <a:solidFill>
                  <a:srgbClr val="FFFFFF"/>
                </a:solidFill>
              </a:rPr>
              <a:t>н</a:t>
            </a:r>
            <a:r>
              <a:rPr altLang="de-CH" lang="en-US">
                <a:solidFill>
                  <a:srgbClr val="FFFFFF"/>
                </a:solidFill>
              </a:rPr>
              <a:t> </a:t>
            </a:r>
            <a:r>
              <a:rPr altLang="de-CH" lang="de-CH">
                <a:solidFill>
                  <a:srgbClr val="FFFFFF"/>
                </a:solidFill>
              </a:rPr>
              <a:t>п</a:t>
            </a:r>
            <a:r>
              <a:rPr altLang="de-CH" lang="de-CH">
                <a:solidFill>
                  <a:srgbClr val="FFFFFF"/>
                </a:solidFill>
              </a:rPr>
              <a:t>о</a:t>
            </a:r>
            <a:r>
              <a:rPr altLang="de-CH" lang="de-CH">
                <a:solidFill>
                  <a:srgbClr val="FFFFFF"/>
                </a:solidFill>
              </a:rPr>
              <a:t>х</a:t>
            </a:r>
            <a:r>
              <a:rPr altLang="de-CH" lang="de-CH">
                <a:solidFill>
                  <a:srgbClr val="FFFFFF"/>
                </a:solidFill>
              </a:rPr>
              <a:t>в</a:t>
            </a:r>
            <a:r>
              <a:rPr altLang="de-CH" lang="de-CH">
                <a:solidFill>
                  <a:srgbClr val="FFFFFF"/>
                </a:solidFill>
              </a:rPr>
              <a:t>а</a:t>
            </a:r>
            <a:r>
              <a:rPr altLang="de-CH" lang="de-CH">
                <a:solidFill>
                  <a:srgbClr val="FFFFFF"/>
                </a:solidFill>
              </a:rPr>
              <a:t>статься </a:t>
            </a:r>
            <a:r>
              <a:rPr altLang="de-CH" lang="de-CH">
                <a:solidFill>
                  <a:srgbClr val="FFFFFF"/>
                </a:solidFill>
              </a:rPr>
              <a:t>н</a:t>
            </a:r>
            <a:r>
              <a:rPr altLang="de-CH" lang="de-CH">
                <a:solidFill>
                  <a:srgbClr val="FFFFFF"/>
                </a:solidFill>
              </a:rPr>
              <a:t>е</a:t>
            </a:r>
            <a:r>
              <a:rPr altLang="de-CH" lang="en-US">
                <a:solidFill>
                  <a:srgbClr val="FFFFFF"/>
                </a:solidFill>
              </a:rPr>
              <a:t> </a:t>
            </a:r>
            <a:r>
              <a:rPr altLang="de-CH" lang="de-CH">
                <a:solidFill>
                  <a:srgbClr val="FFFFFF"/>
                </a:solidFill>
              </a:rPr>
              <a:t>м</a:t>
            </a:r>
            <a:r>
              <a:rPr altLang="de-CH" lang="de-CH">
                <a:solidFill>
                  <a:srgbClr val="FFFFFF"/>
                </a:solidFill>
              </a:rPr>
              <a:t>о</a:t>
            </a:r>
            <a:r>
              <a:rPr altLang="de-CH" lang="de-CH">
                <a:solidFill>
                  <a:srgbClr val="FFFFFF"/>
                </a:solidFill>
              </a:rPr>
              <a:t>жет</a:t>
            </a:r>
            <a:r>
              <a:rPr altLang="de-CH" lang="en-US">
                <a:solidFill>
                  <a:srgbClr val="FFFFFF"/>
                </a:solidFill>
              </a:rPr>
              <a:t>.</a:t>
            </a:r>
            <a:endParaRPr lang="de-DE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xmlns:r="http://schemas.openxmlformats.org/officeDocument/2006/relationships" r:embed="rId1"/>
          <a:stretch>
            <a:fillRect/>
          </a:stretch>
        </a:blipFill>
      </p:bgPr>
    </p:bg>
    <p:spTree>
      <p:nvGrpSpPr>
        <p:cNvPr id="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"/>
          <p:cNvSpPr>
            <a:spLocks noGrp="1"/>
          </p:cNvSpPr>
          <p:nvPr>
            <p:ph type="subTitle" idx="1"/>
          </p:nvPr>
        </p:nvSpPr>
        <p:spPr>
          <a:xfrm>
            <a:off x="1143000" y="789355"/>
            <a:ext cx="6858000" cy="1655762"/>
          </a:xfrm>
        </p:spPr>
        <p:txBody>
          <a:bodyPr/>
          <a:p>
            <a:r>
              <a:rPr lang="de-CH">
                <a:solidFill>
                  <a:srgbClr val="FFFFFF"/>
                </a:solidFill>
              </a:rPr>
              <a:t>И</a:t>
            </a:r>
            <a:r>
              <a:rPr lang="de-CH">
                <a:solidFill>
                  <a:srgbClr val="FFFFFF"/>
                </a:solidFill>
              </a:rPr>
              <a:t>с</a:t>
            </a:r>
            <a:r>
              <a:rPr lang="de-CH">
                <a:solidFill>
                  <a:srgbClr val="FFFFFF"/>
                </a:solidFill>
              </a:rPr>
              <a:t>п</a:t>
            </a:r>
            <a:r>
              <a:rPr lang="de-CH">
                <a:solidFill>
                  <a:srgbClr val="FFFFFF"/>
                </a:solidFill>
              </a:rPr>
              <a:t>о</a:t>
            </a:r>
            <a:r>
              <a:rPr lang="de-CH">
                <a:solidFill>
                  <a:srgbClr val="FFFFFF"/>
                </a:solidFill>
              </a:rPr>
              <a:t>льзованые </a:t>
            </a:r>
            <a:r>
              <a:rPr lang="de-CH">
                <a:solidFill>
                  <a:srgbClr val="FFFFFF"/>
                </a:solidFill>
              </a:rPr>
              <a:t>технологии</a:t>
            </a:r>
            <a:r>
              <a:rPr altLang="de-CH" lang="en-US">
                <a:solidFill>
                  <a:srgbClr val="FFFFFF"/>
                </a:solidFill>
              </a:rPr>
              <a:t>:</a:t>
            </a:r>
            <a:endParaRPr lang="de-DE">
              <a:solidFill>
                <a:srgbClr val="FFFFFF"/>
              </a:solidFill>
            </a:endParaRPr>
          </a:p>
          <a:p>
            <a:pPr algn="l" indent="-342900" marL="342900">
              <a:buFont typeface="Arial"/>
              <a:buChar char="•"/>
            </a:pPr>
            <a:r>
              <a:rPr altLang="de-CH" lang="en-US">
                <a:solidFill>
                  <a:srgbClr val="FFFFFF"/>
                </a:solidFill>
              </a:rPr>
              <a:t>p</a:t>
            </a:r>
            <a:r>
              <a:rPr altLang="de-CH" lang="en-US">
                <a:solidFill>
                  <a:srgbClr val="FFFFFF"/>
                </a:solidFill>
              </a:rPr>
              <a:t>y</a:t>
            </a:r>
            <a:r>
              <a:rPr altLang="de-CH" lang="en-US">
                <a:solidFill>
                  <a:srgbClr val="FFFFFF"/>
                </a:solidFill>
              </a:rPr>
              <a:t>thon</a:t>
            </a:r>
            <a:endParaRPr lang="de-DE">
              <a:solidFill>
                <a:srgbClr val="FFFFFF"/>
              </a:solidFill>
            </a:endParaRPr>
          </a:p>
          <a:p>
            <a:pPr algn="l" indent="-342900" marL="342900">
              <a:buFont typeface="Arial"/>
              <a:buChar char="•"/>
            </a:pPr>
            <a:r>
              <a:rPr altLang="de-CH" lang="en-US">
                <a:solidFill>
                  <a:srgbClr val="FFFFFF"/>
                </a:solidFill>
              </a:rPr>
              <a:t>p</a:t>
            </a:r>
            <a:r>
              <a:rPr altLang="de-CH" lang="en-US">
                <a:solidFill>
                  <a:srgbClr val="FFFFFF"/>
                </a:solidFill>
              </a:rPr>
              <a:t>y</a:t>
            </a:r>
            <a:r>
              <a:rPr altLang="de-CH" lang="en-US">
                <a:solidFill>
                  <a:srgbClr val="FFFFFF"/>
                </a:solidFill>
              </a:rPr>
              <a:t>g</a:t>
            </a:r>
            <a:r>
              <a:rPr altLang="de-CH" lang="en-US">
                <a:solidFill>
                  <a:srgbClr val="FFFFFF"/>
                </a:solidFill>
              </a:rPr>
              <a:t>a</a:t>
            </a:r>
            <a:r>
              <a:rPr altLang="de-CH" lang="en-US">
                <a:solidFill>
                  <a:srgbClr val="FFFFFF"/>
                </a:solidFill>
              </a:rPr>
              <a:t>m</a:t>
            </a:r>
            <a:r>
              <a:rPr altLang="de-CH" lang="en-US">
                <a:solidFill>
                  <a:srgbClr val="FFFFFF"/>
                </a:solidFill>
              </a:rPr>
              <a:t>e</a:t>
            </a:r>
            <a:endParaRPr lang="de-DE">
              <a:solidFill>
                <a:srgbClr val="FFFFFF"/>
              </a:solidFill>
            </a:endParaRPr>
          </a:p>
          <a:p>
            <a:pPr algn="l" indent="-342900" marL="342900">
              <a:buFont typeface="Arial"/>
              <a:buChar char="•"/>
            </a:pPr>
            <a:r>
              <a:rPr altLang="de-CH" lang="en-US">
                <a:solidFill>
                  <a:srgbClr val="FFFFFF"/>
                </a:solidFill>
              </a:rPr>
              <a:t>s</a:t>
            </a:r>
            <a:r>
              <a:rPr altLang="de-CH" lang="en-US">
                <a:solidFill>
                  <a:srgbClr val="FFFFFF"/>
                </a:solidFill>
              </a:rPr>
              <a:t>c</a:t>
            </a:r>
            <a:r>
              <a:rPr altLang="de-CH" lang="en-US">
                <a:solidFill>
                  <a:srgbClr val="FFFFFF"/>
                </a:solidFill>
              </a:rPr>
              <a:t>r</a:t>
            </a:r>
            <a:r>
              <a:rPr altLang="de-CH" lang="en-US">
                <a:solidFill>
                  <a:srgbClr val="FFFFFF"/>
                </a:solidFill>
              </a:rPr>
              <a:t>e</a:t>
            </a:r>
            <a:r>
              <a:rPr altLang="de-CH" lang="en-US">
                <a:solidFill>
                  <a:srgbClr val="FFFFFF"/>
                </a:solidFill>
              </a:rPr>
              <a:t>e</a:t>
            </a:r>
            <a:r>
              <a:rPr altLang="de-CH" lang="en-US">
                <a:solidFill>
                  <a:srgbClr val="FFFFFF"/>
                </a:solidFill>
              </a:rPr>
              <a:t>n</a:t>
            </a:r>
            <a:r>
              <a:rPr altLang="de-CH" lang="en-US">
                <a:solidFill>
                  <a:srgbClr val="FFFFFF"/>
                </a:solidFill>
              </a:rPr>
              <a:t>i</a:t>
            </a:r>
            <a:r>
              <a:rPr altLang="de-CH" lang="en-US">
                <a:solidFill>
                  <a:srgbClr val="FFFFFF"/>
                </a:solidFill>
              </a:rPr>
              <a:t>n</a:t>
            </a:r>
            <a:r>
              <a:rPr altLang="de-CH" lang="en-US">
                <a:solidFill>
                  <a:srgbClr val="FFFFFF"/>
                </a:solidFill>
              </a:rPr>
              <a:t>f</a:t>
            </a:r>
            <a:r>
              <a:rPr altLang="de-CH" lang="en-US">
                <a:solidFill>
                  <a:srgbClr val="FFFFFF"/>
                </a:solidFill>
              </a:rPr>
              <a:t>o</a:t>
            </a:r>
            <a:endParaRPr lang="de-DE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WPS Office</Application>
  <ScaleCrop>0</ScaleCrop>
  <LinksUpToDate>0</LinksUpToDate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>M2006C3LG</dc:creator>
  <dcterms:created xsi:type="dcterms:W3CDTF">2015-05-11T21:30:45Z</dcterms:created>
  <dcterms:modified xsi:type="dcterms:W3CDTF">2024-01-02T11:38:08Z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878515b2767944bcb682b459084ce2f2</vt:lpwstr>
  </property>
</Properties>
</file>