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9" r:id="rId4"/>
    <p:sldId id="260" r:id="rId5"/>
    <p:sldId id="261" r:id="rId6"/>
    <p:sldId id="262" r:id="rId7"/>
    <p:sldId id="263" r:id="rId8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de-CH" lang="en-US"/>
              <a:t>T</a:t>
            </a:r>
            <a:r>
              <a:rPr altLang="de-CH" lang="en-US"/>
              <a:t>h</a:t>
            </a:r>
            <a:r>
              <a:rPr altLang="de-CH" lang="en-US"/>
              <a:t>unerWar </a:t>
            </a:r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zh-CN" lang="de-CH"/>
              <a:t>В</a:t>
            </a:r>
            <a:r>
              <a:rPr altLang="zh-CN" lang="de-CH"/>
              <a:t>ы</a:t>
            </a:r>
            <a:r>
              <a:rPr altLang="zh-CN" lang="de-CH"/>
              <a:t>п</a:t>
            </a:r>
            <a:r>
              <a:rPr altLang="zh-CN" lang="de-CH"/>
              <a:t>олнил</a:t>
            </a:r>
            <a:r>
              <a:rPr altLang="de-CH" lang="en-US"/>
              <a:t>:</a:t>
            </a:r>
            <a:r>
              <a:rPr altLang="de-CH" lang="en-US"/>
              <a:t> </a:t>
            </a:r>
            <a:r>
              <a:rPr altLang="de-CH" lang="de-CH"/>
              <a:t>Б</a:t>
            </a:r>
            <a:r>
              <a:rPr altLang="de-CH" lang="de-CH"/>
              <a:t>и</a:t>
            </a:r>
            <a:r>
              <a:rPr altLang="de-CH" lang="de-CH"/>
              <a:t>к</a:t>
            </a:r>
            <a:r>
              <a:rPr altLang="de-CH" lang="de-CH"/>
              <a:t>мухаметов </a:t>
            </a:r>
            <a:r>
              <a:rPr altLang="de-CH" lang="de-CH"/>
              <a:t>Эмиль </a:t>
            </a:r>
            <a:endParaRPr altLang="zh-CN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"/>
          <p:cNvSpPr>
            <a:spLocks noGrp="1"/>
          </p:cNvSpPr>
          <p:nvPr>
            <p:ph type="subTitle" idx="1"/>
          </p:nvPr>
        </p:nvSpPr>
        <p:spPr>
          <a:xfrm>
            <a:off x="1143000" y="1079104"/>
            <a:ext cx="6858000" cy="1655762"/>
          </a:xfrm>
        </p:spPr>
        <p:txBody>
          <a:bodyPr/>
          <a:p>
            <a:pPr algn="l"/>
            <a:r>
              <a:rPr lang="de-CH">
                <a:solidFill>
                  <a:srgbClr val="FFFFFF"/>
                </a:solidFill>
              </a:rPr>
              <a:t>Геймплей</a:t>
            </a:r>
            <a:r>
              <a:rPr altLang="de-CH" lang="en-US">
                <a:solidFill>
                  <a:srgbClr val="FFFFFF"/>
                </a:solidFill>
              </a:rPr>
              <a:t>:</a:t>
            </a:r>
            <a:endParaRPr lang="de-DE">
              <a:solidFill>
                <a:srgbClr val="FFFFFF"/>
              </a:solidFill>
            </a:endParaRPr>
          </a:p>
          <a:p>
            <a:pPr algn="l"/>
            <a:r>
              <a:rPr altLang="de-CH" lang="de-CH">
                <a:solidFill>
                  <a:srgbClr val="FFFFFF"/>
                </a:solidFill>
              </a:rPr>
              <a:t>Г</a:t>
            </a:r>
            <a:r>
              <a:rPr altLang="de-CH" lang="de-CH">
                <a:solidFill>
                  <a:srgbClr val="FFFFFF"/>
                </a:solidFill>
              </a:rPr>
              <a:t>л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й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ц</a:t>
            </a:r>
            <a:r>
              <a:rPr altLang="de-CH" lang="de-CH">
                <a:solidFill>
                  <a:srgbClr val="FFFFFF"/>
                </a:solidFill>
              </a:rPr>
              <a:t>елью 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de-CH">
                <a:solidFill>
                  <a:srgbClr val="FFFFFF"/>
                </a:solidFill>
              </a:rPr>
              <a:t>г</a:t>
            </a:r>
            <a:r>
              <a:rPr altLang="de-CH" lang="de-CH">
                <a:solidFill>
                  <a:srgbClr val="FFFFFF"/>
                </a:solidFill>
              </a:rPr>
              <a:t>ры </a:t>
            </a:r>
            <a:r>
              <a:rPr altLang="de-CH" lang="de-CH">
                <a:solidFill>
                  <a:srgbClr val="FFFFFF"/>
                </a:solidFill>
              </a:rPr>
              <a:t>я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ляется </a:t>
            </a:r>
            <a:r>
              <a:rPr altLang="de-CH" lang="de-CH">
                <a:solidFill>
                  <a:srgbClr val="FFFFFF"/>
                </a:solidFill>
              </a:rPr>
              <a:t>у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de-CH">
                <a:solidFill>
                  <a:srgbClr val="FFFFFF"/>
                </a:solidFill>
              </a:rPr>
              <a:t>ч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ж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ие 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de-CH">
                <a:solidFill>
                  <a:srgbClr val="FFFFFF"/>
                </a:solidFill>
              </a:rPr>
              <a:t>х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п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de-CH">
                <a:solidFill>
                  <a:srgbClr val="FFFFFF"/>
                </a:solidFill>
              </a:rPr>
              <a:t>к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з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к</a:t>
            </a:r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л</a:t>
            </a:r>
            <a:r>
              <a:rPr altLang="de-CH" lang="de-CH">
                <a:solidFill>
                  <a:srgbClr val="FFFFFF"/>
                </a:solidFill>
              </a:rPr>
              <a:t>ь</a:t>
            </a:r>
            <a:r>
              <a:rPr altLang="de-CH" lang="de-CH">
                <a:solidFill>
                  <a:srgbClr val="FFFFFF"/>
                </a:solidFill>
              </a:rPr>
              <a:t>но </a:t>
            </a:r>
            <a:r>
              <a:rPr altLang="de-CH" lang="de-CH">
                <a:solidFill>
                  <a:srgbClr val="FFFFFF"/>
                </a:solidFill>
              </a:rPr>
              <a:t>к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к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de-CH">
                <a:solidFill>
                  <a:srgbClr val="FFFFFF"/>
                </a:solidFill>
              </a:rPr>
              <a:t>я</a:t>
            </a:r>
            <a:r>
              <a:rPr altLang="de-CH" lang="en-US">
                <a:solidFill>
                  <a:srgbClr val="FFFFFF"/>
                </a:solidFill>
              </a:rPr>
              <a:t>.</a:t>
            </a:r>
            <a:endParaRPr lang="de-DE">
              <a:solidFill>
                <a:srgbClr val="FFFFFF"/>
              </a:solidFill>
            </a:endParaRPr>
          </a:p>
          <a:p>
            <a:pPr algn="l"/>
            <a:r>
              <a:rPr altLang="de-CH" lang="de-CH">
                <a:solidFill>
                  <a:srgbClr val="FFFFFF"/>
                </a:solidFill>
              </a:rPr>
              <a:t>Д</a:t>
            </a:r>
            <a:r>
              <a:rPr altLang="de-CH" lang="de-CH">
                <a:solidFill>
                  <a:srgbClr val="FFFFFF"/>
                </a:solidFill>
              </a:rPr>
              <a:t>л</a:t>
            </a:r>
            <a:r>
              <a:rPr altLang="de-CH" lang="de-CH">
                <a:solidFill>
                  <a:srgbClr val="FFFFFF"/>
                </a:solidFill>
              </a:rPr>
              <a:t>я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э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г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у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б</a:t>
            </a:r>
            <a:r>
              <a:rPr altLang="de-CH" lang="de-CH">
                <a:solidFill>
                  <a:srgbClr val="FFFFFF"/>
                </a:solidFill>
              </a:rPr>
              <a:t>у</a:t>
            </a:r>
            <a:r>
              <a:rPr altLang="de-CH" lang="de-CH">
                <a:solidFill>
                  <a:srgbClr val="FFFFFF"/>
                </a:solidFill>
              </a:rPr>
              <a:t>дет 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л</a:t>
            </a:r>
            <a:r>
              <a:rPr altLang="de-CH" lang="de-CH">
                <a:solidFill>
                  <a:srgbClr val="FFFFFF"/>
                </a:solidFill>
              </a:rPr>
              <a:t>ёта</a:t>
            </a:r>
            <a:r>
              <a:rPr altLang="de-CH" lang="en-US">
                <a:solidFill>
                  <a:srgbClr val="FFFFFF"/>
                </a:solidFill>
              </a:rPr>
              <a:t>.</a:t>
            </a:r>
            <a:endParaRPr lang="de-D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"/>
          <p:cNvSpPr>
            <a:spLocks noGrp="1"/>
          </p:cNvSpPr>
          <p:nvPr>
            <p:ph type="subTitle" idx="1"/>
          </p:nvPr>
        </p:nvSpPr>
        <p:spPr>
          <a:xfrm>
            <a:off x="923834" y="4639022"/>
            <a:ext cx="6858000" cy="1655762"/>
          </a:xfrm>
        </p:spPr>
        <p:txBody>
          <a:bodyPr>
            <a:normAutofit fontScale="95833"/>
          </a:bodyPr>
          <a:p>
            <a:pPr algn="l"/>
            <a:r>
              <a:rPr lang="de-CH">
                <a:solidFill>
                  <a:srgbClr val="FFFFFF"/>
                </a:solidFill>
              </a:rPr>
              <a:t>Н</a:t>
            </a:r>
            <a:r>
              <a:rPr lang="de-CH">
                <a:solidFill>
                  <a:srgbClr val="FFFFFF"/>
                </a:solidFill>
              </a:rPr>
              <a:t>а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п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вом 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ч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у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не 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п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de-CH">
                <a:solidFill>
                  <a:srgbClr val="FFFFFF"/>
                </a:solidFill>
              </a:rPr>
              <a:t>дется </a:t>
            </a:r>
            <a:r>
              <a:rPr altLang="de-CH" lang="de-CH">
                <a:solidFill>
                  <a:srgbClr val="FFFFFF"/>
                </a:solidFill>
              </a:rPr>
              <a:t>у</a:t>
            </a:r>
            <a:r>
              <a:rPr altLang="de-CH" lang="de-CH">
                <a:solidFill>
                  <a:srgbClr val="FFFFFF"/>
                </a:solidFill>
              </a:rPr>
              <a:t>п</a:t>
            </a:r>
            <a:r>
              <a:rPr altLang="de-CH" lang="de-CH">
                <a:solidFill>
                  <a:srgbClr val="FFFFFF"/>
                </a:solidFill>
              </a:rPr>
              <a:t>равлять 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г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ц</a:t>
            </a:r>
            <a:r>
              <a:rPr altLang="de-CH" lang="de-CH">
                <a:solidFill>
                  <a:srgbClr val="FFFFFF"/>
                </a:solidFill>
              </a:rPr>
              <a:t>елев</a:t>
            </a:r>
            <a:r>
              <a:rPr altLang="de-CH" lang="de-CH">
                <a:solidFill>
                  <a:srgbClr val="FFFFFF"/>
                </a:solidFill>
              </a:rPr>
              <a:t>ы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ебител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de-CH">
                <a:solidFill>
                  <a:srgbClr val="FFFFFF"/>
                </a:solidFill>
              </a:rPr>
              <a:t>У</a:t>
            </a:r>
            <a:r>
              <a:rPr altLang="de-CH" lang="en-US">
                <a:solidFill>
                  <a:srgbClr val="FFFFFF"/>
                </a:solidFill>
              </a:rPr>
              <a:t>-</a:t>
            </a:r>
            <a:r>
              <a:rPr altLang="de-CH" lang="en-US">
                <a:solidFill>
                  <a:srgbClr val="FFFFFF"/>
                </a:solidFill>
              </a:rPr>
              <a:t>3</a:t>
            </a:r>
            <a:r>
              <a:rPr altLang="de-CH" lang="en-US">
                <a:solidFill>
                  <a:srgbClr val="FFFFFF"/>
                </a:solidFill>
              </a:rPr>
              <a:t>5</a:t>
            </a:r>
            <a:endParaRPr lang="de-DE">
              <a:solidFill>
                <a:srgbClr val="FFFFFF"/>
              </a:solidFill>
            </a:endParaRPr>
          </a:p>
          <a:p>
            <a:pPr algn="l"/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de-CH">
                <a:solidFill>
                  <a:srgbClr val="FFFFFF"/>
                </a:solidFill>
              </a:rPr>
              <a:t>У</a:t>
            </a:r>
            <a:r>
              <a:rPr altLang="de-CH" lang="en-US">
                <a:solidFill>
                  <a:srgbClr val="FFFFFF"/>
                </a:solidFill>
              </a:rPr>
              <a:t>-</a:t>
            </a:r>
            <a:r>
              <a:rPr altLang="de-CH" lang="en-US">
                <a:solidFill>
                  <a:srgbClr val="FFFFFF"/>
                </a:solidFill>
              </a:rPr>
              <a:t>3</a:t>
            </a:r>
            <a:r>
              <a:rPr altLang="de-CH" lang="en-US">
                <a:solidFill>
                  <a:srgbClr val="FFFFFF"/>
                </a:solidFill>
              </a:rPr>
              <a:t>5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de-CH">
                <a:solidFill>
                  <a:srgbClr val="FFFFFF"/>
                </a:solidFill>
              </a:rPr>
              <a:t>т </a:t>
            </a:r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de-CH">
                <a:solidFill>
                  <a:srgbClr val="FFFFFF"/>
                </a:solidFill>
              </a:rPr>
              <a:t>д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з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ачение </a:t>
            </a:r>
            <a:r>
              <a:rPr altLang="de-CH" lang="de-CH">
                <a:solidFill>
                  <a:srgbClr val="FFFFFF"/>
                </a:solidFill>
              </a:rPr>
              <a:t>з</a:t>
            </a:r>
            <a:r>
              <a:rPr altLang="de-CH" lang="de-CH">
                <a:solidFill>
                  <a:srgbClr val="FFFFFF"/>
                </a:solidFill>
              </a:rPr>
              <a:t>д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вья</a:t>
            </a:r>
            <a:r>
              <a:rPr altLang="de-CH" lang="en-US">
                <a:solidFill>
                  <a:srgbClr val="FFFFFF"/>
                </a:solidFill>
              </a:rPr>
              <a:t>,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de-CH">
                <a:solidFill>
                  <a:srgbClr val="FFFFFF"/>
                </a:solidFill>
              </a:rPr>
              <a:t>к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маневренност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en-US">
                <a:solidFill>
                  <a:srgbClr val="FFFFFF"/>
                </a:solidFill>
              </a:rPr>
              <a:t>.</a:t>
            </a:r>
            <a:endParaRPr lang="de-D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"/>
          <p:cNvSpPr>
            <a:spLocks noGrp="1"/>
          </p:cNvSpPr>
          <p:nvPr>
            <p:ph type="subTitle" idx="1"/>
          </p:nvPr>
        </p:nvSpPr>
        <p:spPr>
          <a:xfrm>
            <a:off x="1143000" y="606714"/>
            <a:ext cx="6858000" cy="1655762"/>
          </a:xfrm>
        </p:spPr>
        <p:txBody>
          <a:bodyPr>
            <a:normAutofit/>
          </a:bodyPr>
          <a:p>
            <a:pPr algn="l"/>
            <a:r>
              <a:rPr lang="de-CH">
                <a:solidFill>
                  <a:srgbClr val="FFFFFF"/>
                </a:solidFill>
              </a:rPr>
              <a:t>Н</a:t>
            </a:r>
            <a:r>
              <a:rPr lang="de-CH">
                <a:solidFill>
                  <a:srgbClr val="FFFFFF"/>
                </a:solidFill>
              </a:rPr>
              <a:t>а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ором </a:t>
            </a:r>
            <a:r>
              <a:rPr altLang="de-CH" lang="de-CH">
                <a:solidFill>
                  <a:srgbClr val="FFFFFF"/>
                </a:solidFill>
              </a:rPr>
              <a:t>у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вне 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ы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б</a:t>
            </a:r>
            <a:r>
              <a:rPr altLang="de-CH" lang="de-CH">
                <a:solidFill>
                  <a:srgbClr val="FFFFFF"/>
                </a:solidFill>
              </a:rPr>
              <a:t>у</a:t>
            </a:r>
            <a:r>
              <a:rPr altLang="de-CH" lang="de-CH">
                <a:solidFill>
                  <a:srgbClr val="FFFFFF"/>
                </a:solidFill>
              </a:rPr>
              <a:t>дете </a:t>
            </a:r>
            <a:r>
              <a:rPr altLang="de-CH" lang="de-CH">
                <a:solidFill>
                  <a:srgbClr val="FFFFFF"/>
                </a:solidFill>
              </a:rPr>
              <a:t>у</a:t>
            </a:r>
            <a:r>
              <a:rPr altLang="de-CH" lang="de-CH">
                <a:solidFill>
                  <a:srgbClr val="FFFFFF"/>
                </a:solidFill>
              </a:rPr>
              <a:t>п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влять 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г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ц</a:t>
            </a:r>
            <a:r>
              <a:rPr altLang="de-CH" lang="de-CH">
                <a:solidFill>
                  <a:srgbClr val="FFFFFF"/>
                </a:solidFill>
              </a:rPr>
              <a:t>елевым </a:t>
            </a:r>
            <a:r>
              <a:rPr altLang="de-CH" lang="de-CH">
                <a:solidFill>
                  <a:srgbClr val="FFFFFF"/>
                </a:solidFill>
              </a:rPr>
              <a:t>истребителем </a:t>
            </a:r>
            <a:r>
              <a:rPr altLang="de-CH" lang="en-US">
                <a:solidFill>
                  <a:srgbClr val="FFFFFF"/>
                </a:solidFill>
              </a:rPr>
              <a:t>F</a:t>
            </a:r>
            <a:r>
              <a:rPr altLang="de-CH" lang="en-US">
                <a:solidFill>
                  <a:srgbClr val="FFFFFF"/>
                </a:solidFill>
              </a:rPr>
              <a:t>-</a:t>
            </a:r>
            <a:r>
              <a:rPr altLang="de-CH" lang="en-US">
                <a:solidFill>
                  <a:srgbClr val="FFFFFF"/>
                </a:solidFill>
              </a:rPr>
              <a:t>1</a:t>
            </a:r>
            <a:r>
              <a:rPr altLang="de-CH" lang="en-US">
                <a:solidFill>
                  <a:srgbClr val="FFFFFF"/>
                </a:solidFill>
              </a:rPr>
              <a:t>6</a:t>
            </a:r>
            <a:r>
              <a:rPr altLang="de-CH" lang="en-US">
                <a:solidFill>
                  <a:srgbClr val="FFFFFF"/>
                </a:solidFill>
              </a:rPr>
              <a:t>.</a:t>
            </a:r>
            <a:endParaRPr lang="de-DE">
              <a:solidFill>
                <a:srgbClr val="FFFFFF"/>
              </a:solidFill>
            </a:endParaRPr>
          </a:p>
          <a:p>
            <a:pPr algn="l"/>
            <a:r>
              <a:rPr altLang="de-CH" lang="en-US">
                <a:solidFill>
                  <a:srgbClr val="FFFFFF"/>
                </a:solidFill>
              </a:rPr>
              <a:t>F</a:t>
            </a:r>
            <a:r>
              <a:rPr altLang="de-CH" lang="en-US">
                <a:solidFill>
                  <a:srgbClr val="FFFFFF"/>
                </a:solidFill>
              </a:rPr>
              <a:t>-</a:t>
            </a:r>
            <a:r>
              <a:rPr altLang="de-CH" lang="en-US">
                <a:solidFill>
                  <a:srgbClr val="FFFFFF"/>
                </a:solidFill>
              </a:rPr>
              <a:t>1</a:t>
            </a:r>
            <a:r>
              <a:rPr altLang="de-CH" lang="en-US">
                <a:solidFill>
                  <a:srgbClr val="FFFFFF"/>
                </a:solidFill>
              </a:rPr>
              <a:t>6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б</a:t>
            </a:r>
            <a:r>
              <a:rPr altLang="de-CH" lang="de-CH">
                <a:solidFill>
                  <a:srgbClr val="FFFFFF"/>
                </a:solidFill>
              </a:rPr>
              <a:t>л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д</a:t>
            </a:r>
            <a:r>
              <a:rPr altLang="de-CH" lang="de-CH">
                <a:solidFill>
                  <a:srgbClr val="FFFFFF"/>
                </a:solidFill>
              </a:rPr>
              <a:t>ает </a:t>
            </a:r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й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ы</a:t>
            </a:r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кой </a:t>
            </a:r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de-CH">
                <a:solidFill>
                  <a:srgbClr val="FFFFFF"/>
                </a:solidFill>
              </a:rPr>
              <a:t>к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ростью 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de-CH">
                <a:solidFill>
                  <a:srgbClr val="FFFFFF"/>
                </a:solidFill>
              </a:rPr>
              <a:t>г</a:t>
            </a:r>
            <a:r>
              <a:rPr altLang="de-CH" lang="de-CH">
                <a:solidFill>
                  <a:srgbClr val="FFFFFF"/>
                </a:solidFill>
              </a:rPr>
              <a:t>ре</a:t>
            </a:r>
            <a:r>
              <a:rPr altLang="de-CH" lang="en-US">
                <a:solidFill>
                  <a:srgbClr val="FFFFFF"/>
                </a:solidFill>
              </a:rPr>
              <a:t>,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з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э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de-CH">
                <a:solidFill>
                  <a:srgbClr val="FFFFFF"/>
                </a:solidFill>
              </a:rPr>
              <a:t>п</a:t>
            </a:r>
            <a:r>
              <a:rPr altLang="de-CH" lang="de-CH">
                <a:solidFill>
                  <a:srgbClr val="FFFFFF"/>
                </a:solidFill>
              </a:rPr>
              <a:t>л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ч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de-CH">
                <a:solidFill>
                  <a:srgbClr val="FFFFFF"/>
                </a:solidFill>
              </a:rPr>
              <a:t>я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маневренност</a:t>
            </a:r>
            <a:r>
              <a:rPr altLang="de-CH" lang="de-CH">
                <a:solidFill>
                  <a:srgbClr val="FFFFFF"/>
                </a:solidFill>
              </a:rPr>
              <a:t>ью 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п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ч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ь</a:t>
            </a:r>
            <a:r>
              <a:rPr altLang="de-CH" lang="de-CH">
                <a:solidFill>
                  <a:srgbClr val="FFFFFF"/>
                </a:solidFill>
              </a:rPr>
              <a:t>ю</a:t>
            </a:r>
            <a:r>
              <a:rPr altLang="de-CH" lang="en-US">
                <a:solidFill>
                  <a:srgbClr val="FFFFFF"/>
                </a:solidFill>
              </a:rPr>
              <a:t>.</a:t>
            </a:r>
            <a:endParaRPr lang="de-D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"/>
          <p:cNvSpPr>
            <a:spLocks noGrp="1"/>
          </p:cNvSpPr>
          <p:nvPr>
            <p:ph type="subTitle" idx="1"/>
          </p:nvPr>
        </p:nvSpPr>
        <p:spPr>
          <a:xfrm>
            <a:off x="0" y="144022"/>
            <a:ext cx="6858000" cy="1655762"/>
          </a:xfrm>
        </p:spPr>
        <p:txBody>
          <a:bodyPr>
            <a:normAutofit fontScale="95833" lnSpcReduction="20000"/>
          </a:bodyPr>
          <a:p>
            <a:pPr algn="l"/>
            <a:r>
              <a:rPr lang="de-CH">
                <a:solidFill>
                  <a:srgbClr val="FFFFFF"/>
                </a:solidFill>
              </a:rPr>
              <a:t>Н</a:t>
            </a:r>
            <a:r>
              <a:rPr lang="de-CH">
                <a:solidFill>
                  <a:srgbClr val="FFFFFF"/>
                </a:solidFill>
              </a:rPr>
              <a:t>а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de-CH">
                <a:solidFill>
                  <a:srgbClr val="FFFFFF"/>
                </a:solidFill>
              </a:rPr>
              <a:t>тьем 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п</a:t>
            </a:r>
            <a:r>
              <a:rPr altLang="de-CH" lang="de-CH">
                <a:solidFill>
                  <a:srgbClr val="FFFFFF"/>
                </a:solidFill>
              </a:rPr>
              <a:t>я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у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я</a:t>
            </a:r>
            <a:r>
              <a:rPr altLang="de-CH" lang="de-CH">
                <a:solidFill>
                  <a:srgbClr val="FFFFFF"/>
                </a:solidFill>
              </a:rPr>
              <a:t>х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ы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б</a:t>
            </a:r>
            <a:r>
              <a:rPr altLang="de-CH" lang="de-CH">
                <a:solidFill>
                  <a:srgbClr val="FFFFFF"/>
                </a:solidFill>
              </a:rPr>
              <a:t>у</a:t>
            </a:r>
            <a:r>
              <a:rPr altLang="de-CH" lang="de-CH">
                <a:solidFill>
                  <a:srgbClr val="FFFFFF"/>
                </a:solidFill>
              </a:rPr>
              <a:t>дете </a:t>
            </a:r>
            <a:r>
              <a:rPr altLang="de-CH" lang="de-CH">
                <a:solidFill>
                  <a:srgbClr val="FFFFFF"/>
                </a:solidFill>
              </a:rPr>
              <a:t>у</a:t>
            </a:r>
            <a:r>
              <a:rPr altLang="de-CH" lang="de-CH">
                <a:solidFill>
                  <a:srgbClr val="FFFFFF"/>
                </a:solidFill>
              </a:rPr>
              <a:t>п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влять </a:t>
            </a:r>
            <a:r>
              <a:rPr altLang="de-CH" lang="de-CH">
                <a:solidFill>
                  <a:srgbClr val="FFFFFF"/>
                </a:solidFill>
              </a:rPr>
              <a:t>л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de-CH">
                <a:solidFill>
                  <a:srgbClr val="FFFFFF"/>
                </a:solidFill>
              </a:rPr>
              <a:t>г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дарны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ш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у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de-CH">
                <a:solidFill>
                  <a:srgbClr val="FFFFFF"/>
                </a:solidFill>
              </a:rPr>
              <a:t>к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en-US">
                <a:solidFill>
                  <a:srgbClr val="FFFFFF"/>
                </a:solidFill>
              </a:rPr>
              <a:t>F</a:t>
            </a:r>
            <a:r>
              <a:rPr altLang="de-CH" lang="en-US">
                <a:solidFill>
                  <a:srgbClr val="FFFFFF"/>
                </a:solidFill>
              </a:rPr>
              <a:t>-</a:t>
            </a:r>
            <a:r>
              <a:rPr altLang="de-CH" lang="en-US">
                <a:solidFill>
                  <a:srgbClr val="FFFFFF"/>
                </a:solidFill>
              </a:rPr>
              <a:t>4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en-US">
                <a:solidFill>
                  <a:srgbClr val="FFFFFF"/>
                </a:solidFill>
              </a:rPr>
              <a:t>P</a:t>
            </a:r>
            <a:r>
              <a:rPr altLang="de-CH" lang="en-US">
                <a:solidFill>
                  <a:srgbClr val="FFFFFF"/>
                </a:solidFill>
              </a:rPr>
              <a:t>h</a:t>
            </a:r>
            <a:r>
              <a:rPr altLang="de-CH" lang="en-US">
                <a:solidFill>
                  <a:srgbClr val="FFFFFF"/>
                </a:solidFill>
              </a:rPr>
              <a:t>a</a:t>
            </a:r>
            <a:r>
              <a:rPr altLang="de-CH" lang="en-US">
                <a:solidFill>
                  <a:srgbClr val="FFFFFF"/>
                </a:solidFill>
              </a:rPr>
              <a:t>n</a:t>
            </a:r>
            <a:r>
              <a:rPr altLang="de-CH" lang="en-US">
                <a:solidFill>
                  <a:srgbClr val="FFFFFF"/>
                </a:solidFill>
              </a:rPr>
              <a:t>t</a:t>
            </a:r>
            <a:r>
              <a:rPr altLang="de-CH" lang="en-US">
                <a:solidFill>
                  <a:srgbClr val="FFFFFF"/>
                </a:solidFill>
              </a:rPr>
              <a:t>om</a:t>
            </a:r>
            <a:r>
              <a:rPr altLang="de-CH" lang="en-US">
                <a:solidFill>
                  <a:srgbClr val="FFFFFF"/>
                </a:solidFill>
              </a:rPr>
              <a:t>.</a:t>
            </a:r>
            <a:endParaRPr lang="de-DE">
              <a:solidFill>
                <a:srgbClr val="FFFFFF"/>
              </a:solidFill>
            </a:endParaRPr>
          </a:p>
          <a:p>
            <a:pPr algn="l"/>
            <a:r>
              <a:rPr altLang="de-CH" lang="de-CH">
                <a:solidFill>
                  <a:srgbClr val="FFFFFF"/>
                </a:solidFill>
              </a:rPr>
              <a:t>Ф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б</a:t>
            </a:r>
            <a:r>
              <a:rPr altLang="de-CH" lang="de-CH">
                <a:solidFill>
                  <a:srgbClr val="FFFFFF"/>
                </a:solidFill>
              </a:rPr>
              <a:t>л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д</a:t>
            </a:r>
            <a:r>
              <a:rPr altLang="de-CH" lang="de-CH">
                <a:solidFill>
                  <a:srgbClr val="FFFFFF"/>
                </a:solidFill>
              </a:rPr>
              <a:t>ает </a:t>
            </a:r>
            <a:r>
              <a:rPr altLang="de-CH" lang="de-CH">
                <a:solidFill>
                  <a:srgbClr val="FFFFFF"/>
                </a:solidFill>
              </a:rPr>
              <a:t>п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ы</a:t>
            </a:r>
            <a:r>
              <a:rPr altLang="de-CH" lang="de-CH">
                <a:solidFill>
                  <a:srgbClr val="FFFFFF"/>
                </a:solidFill>
              </a:rPr>
              <a:t>шенной </a:t>
            </a:r>
            <a:r>
              <a:rPr altLang="de-CH" lang="de-CH">
                <a:solidFill>
                  <a:srgbClr val="FFFFFF"/>
                </a:solidFill>
              </a:rPr>
              <a:t>п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ч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стью 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de-CH">
                <a:solidFill>
                  <a:srgbClr val="FFFFFF"/>
                </a:solidFill>
              </a:rPr>
              <a:t>вренност</a:t>
            </a:r>
            <a:r>
              <a:rPr altLang="de-CH" lang="de-CH">
                <a:solidFill>
                  <a:srgbClr val="FFFFFF"/>
                </a:solidFill>
              </a:rPr>
              <a:t>ь</a:t>
            </a:r>
            <a:r>
              <a:rPr altLang="de-CH" lang="de-CH">
                <a:solidFill>
                  <a:srgbClr val="FFFFFF"/>
                </a:solidFill>
              </a:rPr>
              <a:t>ю</a:t>
            </a:r>
            <a:r>
              <a:rPr altLang="de-CH" lang="en-US">
                <a:solidFill>
                  <a:srgbClr val="FFFFFF"/>
                </a:solidFill>
              </a:rPr>
              <a:t>,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de-CH">
                <a:solidFill>
                  <a:srgbClr val="FFFFFF"/>
                </a:solidFill>
              </a:rPr>
              <a:t>к</a:t>
            </a:r>
            <a:r>
              <a:rPr altLang="de-CH" lang="de-CH">
                <a:solidFill>
                  <a:srgbClr val="FFFFFF"/>
                </a:solidFill>
              </a:rPr>
              <a:t>орость</a:t>
            </a:r>
            <a:r>
              <a:rPr altLang="de-CH" lang="de-CH">
                <a:solidFill>
                  <a:srgbClr val="FFFFFF"/>
                </a:solidFill>
              </a:rPr>
              <a:t>ю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п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х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статься 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жет</a:t>
            </a:r>
            <a:r>
              <a:rPr altLang="de-CH" lang="en-US">
                <a:solidFill>
                  <a:srgbClr val="FFFFFF"/>
                </a:solidFill>
              </a:rPr>
              <a:t>.</a:t>
            </a:r>
            <a:endParaRPr lang="de-D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"/>
          <p:cNvSpPr>
            <a:spLocks noGrp="1"/>
          </p:cNvSpPr>
          <p:nvPr>
            <p:ph type="subTitle" idx="1"/>
          </p:nvPr>
        </p:nvSpPr>
        <p:spPr>
          <a:xfrm>
            <a:off x="1143000" y="789355"/>
            <a:ext cx="6858000" cy="1655762"/>
          </a:xfrm>
        </p:spPr>
        <p:txBody>
          <a:bodyPr/>
          <a:p>
            <a:r>
              <a:rPr lang="de-CH">
                <a:solidFill>
                  <a:srgbClr val="FFFFFF"/>
                </a:solidFill>
              </a:rPr>
              <a:t>И</a:t>
            </a:r>
            <a:r>
              <a:rPr lang="de-CH">
                <a:solidFill>
                  <a:srgbClr val="FFFFFF"/>
                </a:solidFill>
              </a:rPr>
              <a:t>с</a:t>
            </a:r>
            <a:r>
              <a:rPr lang="de-CH">
                <a:solidFill>
                  <a:srgbClr val="FFFFFF"/>
                </a:solidFill>
              </a:rPr>
              <a:t>п</a:t>
            </a:r>
            <a:r>
              <a:rPr lang="de-CH">
                <a:solidFill>
                  <a:srgbClr val="FFFFFF"/>
                </a:solidFill>
              </a:rPr>
              <a:t>о</a:t>
            </a:r>
            <a:r>
              <a:rPr lang="de-CH">
                <a:solidFill>
                  <a:srgbClr val="FFFFFF"/>
                </a:solidFill>
              </a:rPr>
              <a:t>льзованые </a:t>
            </a:r>
            <a:r>
              <a:rPr lang="de-CH">
                <a:solidFill>
                  <a:srgbClr val="FFFFFF"/>
                </a:solidFill>
              </a:rPr>
              <a:t>технологии</a:t>
            </a:r>
            <a:r>
              <a:rPr altLang="de-CH" lang="en-US">
                <a:solidFill>
                  <a:srgbClr val="FFFFFF"/>
                </a:solidFill>
              </a:rPr>
              <a:t>:</a:t>
            </a:r>
            <a:endParaRPr lang="de-DE">
              <a:solidFill>
                <a:srgbClr val="FFFFFF"/>
              </a:solidFill>
            </a:endParaRPr>
          </a:p>
          <a:p>
            <a:pPr algn="l" indent="-342900" marL="342900">
              <a:buFont typeface="Arial"/>
              <a:buChar char="•"/>
            </a:pPr>
            <a:r>
              <a:rPr altLang="de-CH" lang="en-US">
                <a:solidFill>
                  <a:srgbClr val="FFFFFF"/>
                </a:solidFill>
              </a:rPr>
              <a:t>p</a:t>
            </a:r>
            <a:r>
              <a:rPr altLang="de-CH" lang="en-US">
                <a:solidFill>
                  <a:srgbClr val="FFFFFF"/>
                </a:solidFill>
              </a:rPr>
              <a:t>y</a:t>
            </a:r>
            <a:r>
              <a:rPr altLang="de-CH" lang="en-US">
                <a:solidFill>
                  <a:srgbClr val="FFFFFF"/>
                </a:solidFill>
              </a:rPr>
              <a:t>thon</a:t>
            </a:r>
            <a:endParaRPr lang="de-DE">
              <a:solidFill>
                <a:srgbClr val="FFFFFF"/>
              </a:solidFill>
            </a:endParaRPr>
          </a:p>
          <a:p>
            <a:pPr algn="l" indent="-342900" marL="342900">
              <a:buFont typeface="Arial"/>
              <a:buChar char="•"/>
            </a:pPr>
            <a:r>
              <a:rPr altLang="de-CH" lang="en-US">
                <a:solidFill>
                  <a:srgbClr val="FFFFFF"/>
                </a:solidFill>
              </a:rPr>
              <a:t>p</a:t>
            </a:r>
            <a:r>
              <a:rPr altLang="de-CH" lang="en-US">
                <a:solidFill>
                  <a:srgbClr val="FFFFFF"/>
                </a:solidFill>
              </a:rPr>
              <a:t>y</a:t>
            </a:r>
            <a:r>
              <a:rPr altLang="de-CH" lang="en-US">
                <a:solidFill>
                  <a:srgbClr val="FFFFFF"/>
                </a:solidFill>
              </a:rPr>
              <a:t>g</a:t>
            </a:r>
            <a:r>
              <a:rPr altLang="de-CH" lang="en-US">
                <a:solidFill>
                  <a:srgbClr val="FFFFFF"/>
                </a:solidFill>
              </a:rPr>
              <a:t>a</a:t>
            </a:r>
            <a:r>
              <a:rPr altLang="de-CH" lang="en-US">
                <a:solidFill>
                  <a:srgbClr val="FFFFFF"/>
                </a:solidFill>
              </a:rPr>
              <a:t>m</a:t>
            </a:r>
            <a:r>
              <a:rPr altLang="de-CH" lang="en-US">
                <a:solidFill>
                  <a:srgbClr val="FFFFFF"/>
                </a:solidFill>
              </a:rPr>
              <a:t>e</a:t>
            </a:r>
            <a:endParaRPr lang="de-DE">
              <a:solidFill>
                <a:srgbClr val="FFFFFF"/>
              </a:solidFill>
            </a:endParaRPr>
          </a:p>
          <a:p>
            <a:pPr algn="l" indent="-342900" marL="342900">
              <a:buFont typeface="Arial"/>
              <a:buChar char="•"/>
            </a:pPr>
            <a:r>
              <a:rPr altLang="de-CH" lang="en-US">
                <a:solidFill>
                  <a:srgbClr val="FFFFFF"/>
                </a:solidFill>
              </a:rPr>
              <a:t>s</a:t>
            </a:r>
            <a:r>
              <a:rPr altLang="de-CH" lang="en-US">
                <a:solidFill>
                  <a:srgbClr val="FFFFFF"/>
                </a:solidFill>
              </a:rPr>
              <a:t>c</a:t>
            </a:r>
            <a:r>
              <a:rPr altLang="de-CH" lang="en-US">
                <a:solidFill>
                  <a:srgbClr val="FFFFFF"/>
                </a:solidFill>
              </a:rPr>
              <a:t>r</a:t>
            </a:r>
            <a:r>
              <a:rPr altLang="de-CH" lang="en-US">
                <a:solidFill>
                  <a:srgbClr val="FFFFFF"/>
                </a:solidFill>
              </a:rPr>
              <a:t>e</a:t>
            </a:r>
            <a:r>
              <a:rPr altLang="de-CH" lang="en-US">
                <a:solidFill>
                  <a:srgbClr val="FFFFFF"/>
                </a:solidFill>
              </a:rPr>
              <a:t>e</a:t>
            </a:r>
            <a:r>
              <a:rPr altLang="de-CH" lang="en-US">
                <a:solidFill>
                  <a:srgbClr val="FFFFFF"/>
                </a:solidFill>
              </a:rPr>
              <a:t>n</a:t>
            </a:r>
            <a:r>
              <a:rPr altLang="de-CH" lang="en-US">
                <a:solidFill>
                  <a:srgbClr val="FFFFFF"/>
                </a:solidFill>
              </a:rPr>
              <a:t>i</a:t>
            </a:r>
            <a:r>
              <a:rPr altLang="de-CH" lang="en-US">
                <a:solidFill>
                  <a:srgbClr val="FFFFFF"/>
                </a:solidFill>
              </a:rPr>
              <a:t>n</a:t>
            </a:r>
            <a:r>
              <a:rPr altLang="de-CH" lang="en-US">
                <a:solidFill>
                  <a:srgbClr val="FFFFFF"/>
                </a:solidFill>
              </a:rPr>
              <a:t>f</a:t>
            </a:r>
            <a:r>
              <a:rPr altLang="de-CH" lang="en-US">
                <a:solidFill>
                  <a:srgbClr val="FFFFFF"/>
                </a:solidFill>
              </a:rPr>
              <a:t>o</a:t>
            </a:r>
            <a:endParaRPr lang="de-D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M2006C3LG</dc:creator>
  <dcterms:created xsi:type="dcterms:W3CDTF">2015-05-12T03:30:45Z</dcterms:created>
  <dcterms:modified xsi:type="dcterms:W3CDTF">2024-01-02T08:27:36Z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878515b2767944bcb682b459084ce2f2</vt:lpwstr>
  </property>
</Properties>
</file>