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5A9CD-851A-4D22-A001-B7C8D2AE7F63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D411B-5B98-45F1-9593-7DF3BFFAC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071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D411B-5B98-45F1-9593-7DF3BFFAC18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732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DC46883-4AEB-4B77-8DFA-9181886B1072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05A64ED-9393-4146-A096-B81BFEE0BF7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7996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6883-4AEB-4B77-8DFA-9181886B1072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4ED-9393-4146-A096-B81BFEE0B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11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6883-4AEB-4B77-8DFA-9181886B1072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4ED-9393-4146-A096-B81BFEE0B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65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6883-4AEB-4B77-8DFA-9181886B1072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4ED-9393-4146-A096-B81BFEE0B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7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6883-4AEB-4B77-8DFA-9181886B1072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4ED-9393-4146-A096-B81BFEE0BF7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011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6883-4AEB-4B77-8DFA-9181886B1072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4ED-9393-4146-A096-B81BFEE0B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56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6883-4AEB-4B77-8DFA-9181886B1072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4ED-9393-4146-A096-B81BFEE0B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40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6883-4AEB-4B77-8DFA-9181886B1072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4ED-9393-4146-A096-B81BFEE0B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45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6883-4AEB-4B77-8DFA-9181886B1072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4ED-9393-4146-A096-B81BFEE0B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92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6883-4AEB-4B77-8DFA-9181886B1072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4ED-9393-4146-A096-B81BFEE0B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20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6883-4AEB-4B77-8DFA-9181886B1072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4ED-9393-4146-A096-B81BFEE0B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98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DC46883-4AEB-4B77-8DFA-9181886B1072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05A64ED-9393-4146-A096-B81BFEE0B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39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84412" y="2698811"/>
            <a:ext cx="9361502" cy="107419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4400" b="1" dirty="0" smtClean="0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Мобильный </a:t>
            </a:r>
            <a:r>
              <a:rPr lang="ru-RU" sz="4400" b="1" dirty="0" err="1" smtClean="0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трекер</a:t>
            </a:r>
            <a:r>
              <a:rPr lang="ru-RU" sz="4400" b="1" dirty="0" smtClean="0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полезных привычек «</a:t>
            </a:r>
            <a:r>
              <a:rPr lang="en-US" sz="4400" b="1" dirty="0" err="1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KnackHabit</a:t>
            </a:r>
            <a:r>
              <a:rPr lang="ru-RU" sz="4400" b="1" dirty="0" smtClean="0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»</a:t>
            </a:r>
            <a:endParaRPr lang="ru-RU" sz="4400" b="1" dirty="0">
              <a:effectLst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788893" y="6462944"/>
            <a:ext cx="3509639" cy="395056"/>
          </a:xfrm>
        </p:spPr>
        <p:txBody>
          <a:bodyPr>
            <a:normAutofit fontScale="92500"/>
          </a:bodyPr>
          <a:lstStyle/>
          <a:p>
            <a:r>
              <a:rPr lang="ru-RU" sz="1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Подготовил: </a:t>
            </a:r>
            <a:r>
              <a:rPr lang="ru-RU" sz="1400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Насиров</a:t>
            </a:r>
            <a:r>
              <a:rPr lang="ru-RU" sz="1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Эмиль ПКТб-22-1</a:t>
            </a:r>
            <a:endParaRPr lang="ru-RU" sz="1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69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89889" y="0"/>
            <a:ext cx="12754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703443" y="4363770"/>
            <a:ext cx="9804904" cy="9144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703444" y="2747292"/>
            <a:ext cx="9804903" cy="98682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03444" y="1210751"/>
            <a:ext cx="9804903" cy="100493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694007" y="302991"/>
            <a:ext cx="21932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i="0" dirty="0" smtClean="0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Введение</a:t>
            </a:r>
            <a:endParaRPr lang="ru-RU" sz="32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03445" y="1379019"/>
            <a:ext cx="93727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Цель: 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разработка мобильного приложения способствующего формированию и укреплению полезных привычек у пользователей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94007" y="2747292"/>
            <a:ext cx="104323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Объект исследования: 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все аспекты, связанные с созданием, отслеживанием и поддержкой привычек, а также взаимодействие пользователей с </a:t>
            </a:r>
            <a:r>
              <a:rPr lang="ru-RU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приложением</a:t>
            </a:r>
            <a:endParaRPr lang="ru-RU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03444" y="4506424"/>
            <a:ext cx="9372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Предмет исследования: 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конкретные методы и инструменты, используемые в мобильном приложении 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06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609779" y="899477"/>
            <a:ext cx="7584309" cy="108307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09779" y="149397"/>
            <a:ext cx="16882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8889" y="1192879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Исследовать существующие приложения-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трекеры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привычек</a:t>
            </a:r>
            <a:endParaRPr lang="ru-RU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648070" y="2202606"/>
            <a:ext cx="6107837" cy="108307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Разработать архитектуру приложения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14145" y="2490063"/>
            <a:ext cx="647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Разработать архитектуру приложения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12560" y="4852331"/>
            <a:ext cx="4527611" cy="108307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114145" y="5039367"/>
            <a:ext cx="5606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Протестировать приложение на </a:t>
            </a:r>
            <a:r>
              <a:rPr lang="ru-RU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функциональность</a:t>
            </a:r>
            <a:endParaRPr lang="ru-RU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88" y="3512628"/>
            <a:ext cx="5356016" cy="10973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114145" y="3719220"/>
            <a:ext cx="394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Реализовать основные функции </a:t>
            </a:r>
            <a:r>
              <a:rPr lang="ru-RU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приложения</a:t>
            </a:r>
            <a:endParaRPr lang="ru-RU" dirty="0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773" y="2798884"/>
            <a:ext cx="4700147" cy="258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6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194123" y="922945"/>
            <a:ext cx="3950564" cy="142042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 и учащиеся</a:t>
            </a:r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92633" y="40692"/>
            <a:ext cx="46520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Целевая аудитория</a:t>
            </a:r>
            <a:r>
              <a:rPr lang="en-US" sz="32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5815" y="1305991"/>
            <a:ext cx="2601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Студенты и учащиеся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194123" y="2346664"/>
            <a:ext cx="3950564" cy="142042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 и учащиеся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735816" y="2601132"/>
            <a:ext cx="2601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Работники и профессионалы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144687" y="933620"/>
            <a:ext cx="3950564" cy="142042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 и учащиеся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686380" y="1309992"/>
            <a:ext cx="2672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Любители здорового образа жизни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144687" y="2364723"/>
            <a:ext cx="3950564" cy="142042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 и учащиеся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686380" y="2739631"/>
            <a:ext cx="308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Родители и опекуны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071905" y="3795826"/>
            <a:ext cx="3950564" cy="142042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 и учащиеся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3613443" y="4021559"/>
            <a:ext cx="2867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Люди, проходящие реабилитацию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58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349189" y="90750"/>
            <a:ext cx="2166152" cy="8788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49189" y="196301"/>
            <a:ext cx="2148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Roadmap</a:t>
            </a:r>
            <a:r>
              <a:rPr lang="en-US" sz="3200" b="1" dirty="0" smtClean="0"/>
              <a:t> </a:t>
            </a:r>
            <a:endParaRPr lang="ru-RU" sz="32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269943" y="826618"/>
            <a:ext cx="2166152" cy="8788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latin typeface="Century Gothic" panose="020B0502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Исследование и планирование</a:t>
            </a:r>
            <a:endParaRPr lang="ru-RU" sz="2000" b="1" dirty="0">
              <a:latin typeface="Century Gothic" panose="020B0502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832629" y="1705508"/>
            <a:ext cx="2166152" cy="8788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Разработка архитектуры </a:t>
            </a:r>
            <a:endParaRPr lang="ru-RU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572870" y="530195"/>
            <a:ext cx="2166152" cy="8788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Создание БД</a:t>
            </a:r>
            <a:endParaRPr lang="ru-RU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8913181" y="4081125"/>
            <a:ext cx="2166152" cy="8788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Разработка основных функций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489794" y="5472904"/>
            <a:ext cx="2166152" cy="8788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Создание интерфейса</a:t>
            </a:r>
            <a:endParaRPr lang="ru-RU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580877" y="4260783"/>
            <a:ext cx="2166152" cy="8788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Разработка дизайна</a:t>
            </a:r>
            <a:endParaRPr lang="ru-RU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742983" y="5472904"/>
            <a:ext cx="2166152" cy="8788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Тестирование</a:t>
            </a:r>
            <a:endParaRPr lang="ru-RU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49189" y="3239355"/>
            <a:ext cx="2269724" cy="8788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Заключительный этап</a:t>
            </a:r>
            <a:endParaRPr lang="ru-RU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Соединительная линия уступом 16"/>
          <p:cNvCxnSpPr>
            <a:stCxn id="3" idx="3"/>
            <a:endCxn id="6" idx="1"/>
          </p:cNvCxnSpPr>
          <p:nvPr/>
        </p:nvCxnSpPr>
        <p:spPr>
          <a:xfrm>
            <a:off x="2515341" y="530195"/>
            <a:ext cx="754602" cy="7358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6" idx="3"/>
            <a:endCxn id="7" idx="1"/>
          </p:cNvCxnSpPr>
          <p:nvPr/>
        </p:nvCxnSpPr>
        <p:spPr>
          <a:xfrm>
            <a:off x="5436095" y="1266063"/>
            <a:ext cx="396534" cy="8788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>
            <a:stCxn id="7" idx="3"/>
            <a:endCxn id="8" idx="0"/>
          </p:cNvCxnSpPr>
          <p:nvPr/>
        </p:nvCxnSpPr>
        <p:spPr>
          <a:xfrm flipV="1">
            <a:off x="7998781" y="530195"/>
            <a:ext cx="1657165" cy="1614758"/>
          </a:xfrm>
          <a:prstGeom prst="bentConnector4">
            <a:avLst>
              <a:gd name="adj1" fmla="val 17321"/>
              <a:gd name="adj2" fmla="val 1141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stCxn id="8" idx="3"/>
            <a:endCxn id="10" idx="0"/>
          </p:cNvCxnSpPr>
          <p:nvPr/>
        </p:nvCxnSpPr>
        <p:spPr>
          <a:xfrm flipH="1">
            <a:off x="9996257" y="969640"/>
            <a:ext cx="742765" cy="3111485"/>
          </a:xfrm>
          <a:prstGeom prst="bentConnector4">
            <a:avLst>
              <a:gd name="adj1" fmla="val -30777"/>
              <a:gd name="adj2" fmla="val 570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>
            <a:stCxn id="10" idx="2"/>
            <a:endCxn id="11" idx="3"/>
          </p:cNvCxnSpPr>
          <p:nvPr/>
        </p:nvCxnSpPr>
        <p:spPr>
          <a:xfrm rot="5400000">
            <a:off x="9349935" y="5266027"/>
            <a:ext cx="952334" cy="3403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>
            <a:stCxn id="11" idx="1"/>
            <a:endCxn id="12" idx="3"/>
          </p:cNvCxnSpPr>
          <p:nvPr/>
        </p:nvCxnSpPr>
        <p:spPr>
          <a:xfrm rot="10800000">
            <a:off x="6747030" y="4700229"/>
            <a:ext cx="742765" cy="121212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>
            <a:stCxn id="12" idx="1"/>
            <a:endCxn id="13" idx="3"/>
          </p:cNvCxnSpPr>
          <p:nvPr/>
        </p:nvCxnSpPr>
        <p:spPr>
          <a:xfrm rot="10800000" flipV="1">
            <a:off x="3909135" y="4700227"/>
            <a:ext cx="671742" cy="121212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40"/>
          <p:cNvCxnSpPr>
            <a:stCxn id="13" idx="1"/>
            <a:endCxn id="14" idx="2"/>
          </p:cNvCxnSpPr>
          <p:nvPr/>
        </p:nvCxnSpPr>
        <p:spPr>
          <a:xfrm rot="10800000">
            <a:off x="1484051" y="4118245"/>
            <a:ext cx="258932" cy="17941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49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7351" y="133164"/>
            <a:ext cx="572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Как будет работать приложение</a:t>
            </a:r>
            <a:endParaRPr lang="ru-RU" sz="24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49557" y="861135"/>
            <a:ext cx="1740023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Century Gothic" panose="020B0502020202020204" pitchFamily="34" charset="0"/>
              </a:rPr>
              <a:t>Регистрация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927221" y="851153"/>
            <a:ext cx="1740023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Century Gothic" panose="020B0502020202020204" pitchFamily="34" charset="0"/>
              </a:rPr>
              <a:t>Работа с привычками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801921" y="861135"/>
            <a:ext cx="1740023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Century Gothic" panose="020B0502020202020204" pitchFamily="34" charset="0"/>
              </a:rPr>
              <a:t>Мотивация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585261" y="861135"/>
            <a:ext cx="1740023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Century Gothic" panose="020B0502020202020204" pitchFamily="34" charset="0"/>
              </a:rPr>
              <a:t>Аналитика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49557" y="2312639"/>
            <a:ext cx="1740023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Century Gothic" panose="020B0502020202020204" pitchFamily="34" charset="0"/>
              </a:rPr>
              <a:t>Вход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37349" y="3715315"/>
            <a:ext cx="1740023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Century Gothic" panose="020B0502020202020204" pitchFamily="34" charset="0"/>
              </a:rPr>
              <a:t>Настройки профиля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801920" y="2230583"/>
            <a:ext cx="1740023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Century Gothic" panose="020B0502020202020204" pitchFamily="34" charset="0"/>
              </a:rPr>
              <a:t>Достижения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927221" y="4323540"/>
            <a:ext cx="1740023" cy="807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Century Gothic" panose="020B0502020202020204" pitchFamily="34" charset="0"/>
              </a:rPr>
              <a:t>Настройка частоты выполнения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916507" y="2230735"/>
            <a:ext cx="1740023" cy="138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Century Gothic" panose="020B0502020202020204" pitchFamily="34" charset="0"/>
              </a:rPr>
              <a:t>Добавление готовых или создание своих привычек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916506" y="5834904"/>
            <a:ext cx="1740023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Century Gothic" panose="020B0502020202020204" pitchFamily="34" charset="0"/>
              </a:rPr>
              <a:t>Отметка о выполнении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801919" y="3715315"/>
            <a:ext cx="1822373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Century Gothic" panose="020B0502020202020204" pitchFamily="34" charset="0"/>
              </a:rPr>
              <a:t>Напоминания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8533102" y="2230583"/>
            <a:ext cx="1898159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Century Gothic" panose="020B0502020202020204" pitchFamily="34" charset="0"/>
              </a:rPr>
              <a:t>Еженедельные отчеты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3" name="Стрелка вниз 52"/>
          <p:cNvSpPr/>
          <p:nvPr/>
        </p:nvSpPr>
        <p:spPr>
          <a:xfrm>
            <a:off x="1020929" y="1826570"/>
            <a:ext cx="372864" cy="266352"/>
          </a:xfrm>
          <a:prstGeom prst="downArrow">
            <a:avLst/>
          </a:prstGeom>
          <a:solidFill>
            <a:srgbClr val="0070C0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54" name="Стрелка вниз 53"/>
          <p:cNvSpPr/>
          <p:nvPr/>
        </p:nvSpPr>
        <p:spPr>
          <a:xfrm>
            <a:off x="1019909" y="3191505"/>
            <a:ext cx="372864" cy="266352"/>
          </a:xfrm>
          <a:prstGeom prst="downArrow">
            <a:avLst/>
          </a:prstGeom>
          <a:solidFill>
            <a:srgbClr val="0070C0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55" name="Стрелка вниз 54"/>
          <p:cNvSpPr/>
          <p:nvPr/>
        </p:nvSpPr>
        <p:spPr>
          <a:xfrm>
            <a:off x="3610800" y="1743914"/>
            <a:ext cx="372864" cy="266352"/>
          </a:xfrm>
          <a:prstGeom prst="downArrow">
            <a:avLst/>
          </a:prstGeom>
          <a:solidFill>
            <a:srgbClr val="0070C0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56" name="Стрелка вниз 55"/>
          <p:cNvSpPr/>
          <p:nvPr/>
        </p:nvSpPr>
        <p:spPr>
          <a:xfrm>
            <a:off x="3610800" y="3867392"/>
            <a:ext cx="372864" cy="266352"/>
          </a:xfrm>
          <a:prstGeom prst="downArrow">
            <a:avLst/>
          </a:prstGeom>
          <a:solidFill>
            <a:srgbClr val="0070C0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57" name="Стрелка вниз 56"/>
          <p:cNvSpPr/>
          <p:nvPr/>
        </p:nvSpPr>
        <p:spPr>
          <a:xfrm>
            <a:off x="3610800" y="5321226"/>
            <a:ext cx="372864" cy="266352"/>
          </a:xfrm>
          <a:prstGeom prst="downArrow">
            <a:avLst/>
          </a:prstGeom>
          <a:solidFill>
            <a:srgbClr val="0070C0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58" name="Стрелка вниз 57"/>
          <p:cNvSpPr/>
          <p:nvPr/>
        </p:nvSpPr>
        <p:spPr>
          <a:xfrm>
            <a:off x="6485499" y="1743914"/>
            <a:ext cx="372864" cy="266352"/>
          </a:xfrm>
          <a:prstGeom prst="downArrow">
            <a:avLst/>
          </a:prstGeom>
          <a:solidFill>
            <a:srgbClr val="0070C0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59" name="Стрелка вниз 58"/>
          <p:cNvSpPr/>
          <p:nvPr/>
        </p:nvSpPr>
        <p:spPr>
          <a:xfrm>
            <a:off x="6526674" y="3161420"/>
            <a:ext cx="372864" cy="266352"/>
          </a:xfrm>
          <a:prstGeom prst="downArrow">
            <a:avLst/>
          </a:prstGeom>
          <a:solidFill>
            <a:srgbClr val="0070C0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61" name="Стрелка вниз 60"/>
          <p:cNvSpPr/>
          <p:nvPr/>
        </p:nvSpPr>
        <p:spPr>
          <a:xfrm>
            <a:off x="9268840" y="1743914"/>
            <a:ext cx="372864" cy="266352"/>
          </a:xfrm>
          <a:prstGeom prst="downArrow">
            <a:avLst/>
          </a:prstGeom>
          <a:solidFill>
            <a:srgbClr val="0070C0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8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224995" y="3661596"/>
            <a:ext cx="2312907" cy="2237173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Я</a:t>
            </a:r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498327" y="851696"/>
            <a:ext cx="2690400" cy="2559231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869016" y="862110"/>
            <a:ext cx="2458239" cy="2556719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081894" y="808312"/>
            <a:ext cx="2539014" cy="2567928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77280" y="808311"/>
            <a:ext cx="2618913" cy="2567929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681056" y="32095"/>
            <a:ext cx="5646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Структура хранения данных </a:t>
            </a:r>
            <a:endParaRPr lang="ru-RU" sz="28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4995" y="977873"/>
            <a:ext cx="26403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Пользователь (</a:t>
            </a:r>
            <a:r>
              <a:rPr lang="ru-RU" sz="16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User</a:t>
            </a:r>
            <a:r>
              <a:rPr lang="ru-RU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ID пользователя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Email</a:t>
            </a:r>
            <a:endParaRPr lang="ru-RU" sz="16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Пароль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ФИО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Дата регистрации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Настройки </a:t>
            </a:r>
            <a:r>
              <a:rPr lang="ru-RU" sz="16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профиля</a:t>
            </a:r>
            <a:endParaRPr lang="ru-RU" sz="16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58105" y="977873"/>
            <a:ext cx="245911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Привычка (</a:t>
            </a:r>
            <a:r>
              <a:rPr lang="ru-RU" sz="16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Habit</a:t>
            </a:r>
            <a:r>
              <a:rPr lang="ru-RU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ID привычки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ID пользователя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Название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Описание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Категория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Статус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Дата создания</a:t>
            </a:r>
            <a:endParaRPr lang="ru-RU" sz="1600" b="0" i="0" dirty="0">
              <a:effectLst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893431" y="977873"/>
            <a:ext cx="25243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Прогресс (</a:t>
            </a:r>
            <a:r>
              <a:rPr lang="ru-RU" sz="16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Progress</a:t>
            </a:r>
            <a:r>
              <a:rPr lang="ru-RU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ID прогресса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ID привычки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Дата выполнения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Статус выполнения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Примечания</a:t>
            </a:r>
            <a:endParaRPr lang="ru-RU" sz="16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665892" y="862110"/>
            <a:ext cx="23552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Напоминания</a:t>
            </a:r>
          </a:p>
          <a:p>
            <a:r>
              <a:rPr lang="ru-RU" sz="16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(</a:t>
            </a:r>
            <a:r>
              <a:rPr lang="ru-RU" sz="1600" b="1" dirty="0" err="1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Reminders</a:t>
            </a:r>
            <a:r>
              <a:rPr lang="ru-RU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ID напоминания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ID привычки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Время напоминания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Частота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День недели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Статус активности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26963" y="3856852"/>
            <a:ext cx="243840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Достижения (</a:t>
            </a:r>
            <a:r>
              <a:rPr lang="ru-RU" sz="16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Achievements</a:t>
            </a:r>
            <a:r>
              <a:rPr lang="ru-RU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ID достижения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ID пользователя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ID привычки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Дата получения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Описание</a:t>
            </a:r>
          </a:p>
        </p:txBody>
      </p:sp>
    </p:spTree>
    <p:extLst>
      <p:ext uri="{BB962C8B-B14F-4D97-AF65-F5344CB8AC3E}">
        <p14:creationId xmlns:p14="http://schemas.microsoft.com/office/powerpoint/2010/main" val="64411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3818" y="159798"/>
            <a:ext cx="5157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Ожидаемые результаты</a:t>
            </a:r>
            <a:endParaRPr lang="ru-RU" sz="28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63986" y="1040842"/>
            <a:ext cx="10892900" cy="5181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Century Gothic" panose="020B0502020202020204" pitchFamily="34" charset="0"/>
              </a:rPr>
              <a:t>•</a:t>
            </a:r>
            <a:r>
              <a:rPr lang="ru-RU" dirty="0">
                <a:latin typeface="Century Gothic" panose="020B0502020202020204" pitchFamily="34" charset="0"/>
              </a:rPr>
              <a:t>	</a:t>
            </a:r>
            <a:r>
              <a:rPr lang="ru-RU" sz="28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Приложение </a:t>
            </a:r>
            <a:r>
              <a:rPr lang="ru-RU" sz="28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должно мотивировать и помогать преодолевать </a:t>
            </a:r>
            <a:r>
              <a:rPr lang="ru-RU" sz="28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трудности</a:t>
            </a:r>
            <a:endParaRPr lang="ru-RU" sz="28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latin typeface="Century Gothic" panose="020B0502020202020204" pitchFamily="34" charset="0"/>
                <a:cs typeface="Times New Roman" panose="02020603050405020304" pitchFamily="18" charset="0"/>
              </a:rPr>
              <a:t>•	Удобный </a:t>
            </a:r>
            <a:r>
              <a:rPr lang="ru-RU" sz="28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интерфейс, простота </a:t>
            </a:r>
            <a:r>
              <a:rPr lang="ru-RU" sz="28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и понятность </a:t>
            </a:r>
            <a:r>
              <a:rPr lang="ru-RU" sz="28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использования</a:t>
            </a:r>
            <a:endParaRPr lang="ru-RU" sz="28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latin typeface="Century Gothic" panose="020B0502020202020204" pitchFamily="34" charset="0"/>
                <a:cs typeface="Times New Roman" panose="02020603050405020304" pitchFamily="18" charset="0"/>
              </a:rPr>
              <a:t>•	</a:t>
            </a:r>
            <a:r>
              <a:rPr lang="ru-RU" sz="28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Персонализация, возможность </a:t>
            </a:r>
            <a:r>
              <a:rPr lang="ru-RU" sz="28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настройки привычек и </a:t>
            </a:r>
            <a:r>
              <a:rPr lang="ru-RU" sz="28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напоминаний</a:t>
            </a:r>
            <a:endParaRPr lang="ru-RU" sz="28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latin typeface="Century Gothic" panose="020B0502020202020204" pitchFamily="34" charset="0"/>
                <a:cs typeface="Times New Roman" panose="02020603050405020304" pitchFamily="18" charset="0"/>
              </a:rPr>
              <a:t>•	Визуализация </a:t>
            </a:r>
            <a:r>
              <a:rPr lang="ru-RU" sz="28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прогресса, наглядное </a:t>
            </a:r>
            <a:r>
              <a:rPr lang="ru-RU" sz="28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отображение </a:t>
            </a:r>
            <a:r>
              <a:rPr lang="ru-RU" sz="28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достижений</a:t>
            </a:r>
            <a:endParaRPr lang="ru-RU" sz="28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55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5961" y="133164"/>
            <a:ext cx="5184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Аналоги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703" y="789591"/>
            <a:ext cx="4079073" cy="1006806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702" y="1929604"/>
            <a:ext cx="4079073" cy="12919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702" y="3354759"/>
            <a:ext cx="4079073" cy="142188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8701" y="4909852"/>
            <a:ext cx="4079073" cy="156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6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1583</TotalTime>
  <Words>236</Words>
  <Application>Microsoft Office PowerPoint</Application>
  <PresentationFormat>Широкоэкранный</PresentationFormat>
  <Paragraphs>89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Yu Gothic</vt:lpstr>
      <vt:lpstr>Arial</vt:lpstr>
      <vt:lpstr>Calibri</vt:lpstr>
      <vt:lpstr>Century Gothic</vt:lpstr>
      <vt:lpstr>Century Schoolbook</vt:lpstr>
      <vt:lpstr>Times New Roman</vt:lpstr>
      <vt:lpstr>Wingdings 2</vt:lpstr>
      <vt:lpstr>View</vt:lpstr>
      <vt:lpstr>Мобильный трекер полезных привычек «KnackHabit»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Мобильный трекер полезных привычек </dc:title>
  <dc:creator>Эмиль</dc:creator>
  <cp:lastModifiedBy>Эмиль</cp:lastModifiedBy>
  <cp:revision>91</cp:revision>
  <dcterms:created xsi:type="dcterms:W3CDTF">2025-02-20T15:42:21Z</dcterms:created>
  <dcterms:modified xsi:type="dcterms:W3CDTF">2025-03-02T20:34:53Z</dcterms:modified>
</cp:coreProperties>
</file>