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2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1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7B69-D503-458A-8DE6-C5DC3A9925B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73E7-D986-4287-B4C7-7936D937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9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971-33F7-4ABC-B80E-FD1D095EA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928FE-8252-4EF3-BD64-60E5C6566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Eris Mustafa</a:t>
            </a:r>
          </a:p>
        </p:txBody>
      </p:sp>
    </p:spTree>
    <p:extLst>
      <p:ext uri="{BB962C8B-B14F-4D97-AF65-F5344CB8AC3E}">
        <p14:creationId xmlns:p14="http://schemas.microsoft.com/office/powerpoint/2010/main" val="145790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7991-B9FA-4990-99BE-AF366DE5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8CD-0BB8-4794-BE1A-2919E1AA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My website intro</a:t>
            </a:r>
          </a:p>
          <a:p>
            <a:pPr marL="0" indent="0">
              <a:buNone/>
            </a:pPr>
            <a:r>
              <a:rPr lang="en-US" dirty="0"/>
              <a:t>and homepage</a:t>
            </a:r>
          </a:p>
          <a:p>
            <a:endParaRPr lang="en-US" dirty="0"/>
          </a:p>
          <a:p>
            <a:r>
              <a:rPr lang="en-US" dirty="0"/>
              <a:t>Four key sections</a:t>
            </a:r>
          </a:p>
          <a:p>
            <a:pPr marL="0" indent="0">
              <a:buNone/>
            </a:pPr>
            <a:r>
              <a:rPr lang="en-US" dirty="0"/>
              <a:t>‘About’</a:t>
            </a:r>
          </a:p>
          <a:p>
            <a:pPr marL="0" indent="0">
              <a:buNone/>
            </a:pPr>
            <a:r>
              <a:rPr lang="en-US" dirty="0"/>
              <a:t>‘Photos’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Portofolio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‘Contact’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1DFFA-6B84-47C4-90C7-633C0CA9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22" y="1690688"/>
            <a:ext cx="7812378" cy="41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A42E-799D-45B3-9691-A6B331B2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Behind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0218-1ED1-43D0-9973-9EF4AB9B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What languages</a:t>
            </a:r>
          </a:p>
          <a:p>
            <a:pPr marL="0" indent="0">
              <a:buNone/>
            </a:pPr>
            <a:r>
              <a:rPr lang="en-US" dirty="0"/>
              <a:t>did I use in the </a:t>
            </a:r>
          </a:p>
          <a:p>
            <a:pPr marL="0" indent="0">
              <a:buNone/>
            </a:pPr>
            <a:r>
              <a:rPr lang="en-US" dirty="0"/>
              <a:t>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Interesting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97EEF-6B8B-4A41-927A-DFDB1B01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28" y="2712455"/>
            <a:ext cx="7692272" cy="35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747D-5C77-4119-9AEB-A0EE318C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9563-1385-4A4D-88FC-3F4D1149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hyperlink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did I use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a hyperlink</a:t>
            </a:r>
          </a:p>
          <a:p>
            <a:pPr marL="0" indent="0">
              <a:buNone/>
            </a:pPr>
            <a:r>
              <a:rPr lang="en-US" dirty="0"/>
              <a:t>in my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3FB10-F8B9-4BF0-9D3B-14B96952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16" y="612608"/>
            <a:ext cx="7700684" cy="1390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69EEB-4B9E-4F9C-BDD9-6C713B4F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16" y="2517341"/>
            <a:ext cx="7164372" cy="34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B78E-FDDC-4D66-88B8-C3E28ACE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Portofolio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BB25-658E-4738-BA2A-BCAFC211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E4958-C5CE-4348-81A4-178FCA65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" y="1690688"/>
            <a:ext cx="7652084" cy="3859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BC8C0-10C3-4BCC-9DFD-9CBC02DC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27" y="1690688"/>
            <a:ext cx="2880617" cy="35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32F2-CAFB-427F-ADCA-9D86D51A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5A8B-7E4C-40AA-8233-EAAA4073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Contacting 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E4F46-8EB6-4FF0-BD40-2B9B533C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4" y="2529009"/>
            <a:ext cx="4905676" cy="1197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3F892-63C8-458C-A53F-C772541D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3" y="4001294"/>
            <a:ext cx="6361145" cy="25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7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B18B-9D78-4CF3-BC6C-EF47644A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5C35-D2BF-4DD0-BF68-08CE1587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1AF19-6AB1-4823-B2BD-F7D7B7A7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9" y="1825626"/>
            <a:ext cx="4579498" cy="4399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57CB9-BC2C-4A1C-A308-951E926A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17" y="1612707"/>
            <a:ext cx="6023995" cy="45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My Project</vt:lpstr>
      <vt:lpstr>Introduction</vt:lpstr>
      <vt:lpstr>The Code Behind My Project</vt:lpstr>
      <vt:lpstr>Hyperlink</vt:lpstr>
      <vt:lpstr>Portofolio</vt:lpstr>
      <vt:lpstr>Contact</vt:lpstr>
      <vt:lpstr>The end: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</dc:title>
  <dc:creator>Eris Mustafa</dc:creator>
  <cp:lastModifiedBy>Eris Mustafa</cp:lastModifiedBy>
  <cp:revision>3</cp:revision>
  <dcterms:created xsi:type="dcterms:W3CDTF">2022-12-13T05:49:48Z</dcterms:created>
  <dcterms:modified xsi:type="dcterms:W3CDTF">2022-12-13T06:12:13Z</dcterms:modified>
</cp:coreProperties>
</file>