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7" r:id="rId4"/>
    <p:sldId id="262" r:id="rId5"/>
    <p:sldId id="258" r:id="rId6"/>
    <p:sldId id="259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4"/>
  </p:normalViewPr>
  <p:slideViewPr>
    <p:cSldViewPr snapToGrid="0" snapToObjects="1">
      <p:cViewPr varScale="1">
        <p:scale>
          <a:sx n="91" d="100"/>
          <a:sy n="91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8E088-1E0C-0442-B6D5-E04895F74DF7}" type="datetimeFigureOut">
              <a:rPr lang="en-US" smtClean="0"/>
              <a:t>04.07.17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D8E49-4E61-104E-9768-A66E33F677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12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43438-763D-7C44-9D17-9F6DFC881801}" type="datetimeFigureOut">
              <a:rPr lang="en-US" smtClean="0"/>
              <a:t>04.07.17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9304C-0B9B-2041-BF9B-D1A546E560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308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DB5-5C08-8E40-94D3-AD44309CBD6B}" type="datetime1">
              <a:rPr lang="de-DE" smtClean="0"/>
              <a:t>04.07.17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662A-BF3F-DC4D-BDDB-D7CF290B20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C14A-1200-324B-B7B3-F71F2ECE6D94}" type="datetime1">
              <a:rPr lang="de-DE" smtClean="0"/>
              <a:t>04.07.17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662A-BF3F-DC4D-BDDB-D7CF290B20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5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3AE1-D595-F54F-BCB7-C4A81D6E2C57}" type="datetime1">
              <a:rPr lang="de-DE" smtClean="0"/>
              <a:t>04.07.17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662A-BF3F-DC4D-BDDB-D7CF290B20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8000"/>
                </a:solidFill>
              </a:defRPr>
            </a:lvl1pPr>
            <a:lvl2pPr>
              <a:defRPr>
                <a:solidFill>
                  <a:srgbClr val="008000"/>
                </a:solidFill>
              </a:defRPr>
            </a:lvl2pPr>
            <a:lvl3pPr>
              <a:defRPr>
                <a:solidFill>
                  <a:srgbClr val="008000"/>
                </a:solidFill>
              </a:defRPr>
            </a:lvl3pPr>
            <a:lvl4pPr>
              <a:defRPr>
                <a:solidFill>
                  <a:srgbClr val="008000"/>
                </a:solidFill>
              </a:defRPr>
            </a:lvl4pPr>
            <a:lvl5pPr>
              <a:defRPr>
                <a:solidFill>
                  <a:srgbClr val="008000"/>
                </a:solidFill>
              </a:defRPr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224-43FC-0F4B-AFAC-422A0E795B51}" type="datetime1">
              <a:rPr lang="de-DE" smtClean="0"/>
              <a:t>04.07.17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662A-BF3F-DC4D-BDDB-D7CF290B20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A5B1-122F-F44B-9D85-3011F7FC354E}" type="datetime1">
              <a:rPr lang="de-DE" smtClean="0"/>
              <a:t>04.07.17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662A-BF3F-DC4D-BDDB-D7CF290B20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DC4D-097C-2E41-B4C3-46D32A4A9251}" type="datetime1">
              <a:rPr lang="de-DE" smtClean="0"/>
              <a:t>04.07.17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662A-BF3F-DC4D-BDDB-D7CF290B20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0861-9AF7-214A-A0A2-3D3FE128DF7B}" type="datetime1">
              <a:rPr lang="de-DE" smtClean="0"/>
              <a:t>04.07.17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662A-BF3F-DC4D-BDDB-D7CF290B20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A6C3-67EA-964D-BEE0-684789B6331F}" type="datetime1">
              <a:rPr lang="de-DE" smtClean="0"/>
              <a:t>04.07.17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662A-BF3F-DC4D-BDDB-D7CF290B20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1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1F73-CEA6-374E-BD95-C430A1E512DA}" type="datetime1">
              <a:rPr lang="de-DE" smtClean="0"/>
              <a:t>04.07.17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662A-BF3F-DC4D-BDDB-D7CF290B20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4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78A8-2A64-D74A-A090-B6EB566F1691}" type="datetime1">
              <a:rPr lang="de-DE" smtClean="0"/>
              <a:t>04.07.17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662A-BF3F-DC4D-BDDB-D7CF290B20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1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1455-1EDD-0648-A1DE-CC82DE843FF3}" type="datetime1">
              <a:rPr lang="de-DE" smtClean="0"/>
              <a:t>04.07.17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662A-BF3F-DC4D-BDDB-D7CF290B20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C41E3-6173-5D49-B740-D0084B13D166}" type="datetime1">
              <a:rPr lang="de-DE" smtClean="0"/>
              <a:t>04.07.17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Small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662A-BF3F-DC4D-BDDB-D7CF290B20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8841"/>
            <a:ext cx="7772400" cy="188736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Team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FF6600"/>
                </a:solidFill>
              </a:rPr>
              <a:t>Samba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1600" dirty="0" smtClean="0">
                <a:solidFill>
                  <a:srgbClr val="008000"/>
                </a:solidFill>
              </a:rPr>
              <a:t>Michael Fromm, Christian Lemke, Antoine </a:t>
            </a:r>
            <a:r>
              <a:rPr lang="en-US" sz="1600" dirty="0" err="1" smtClean="0">
                <a:solidFill>
                  <a:srgbClr val="008000"/>
                </a:solidFill>
              </a:rPr>
              <a:t>Maurino</a:t>
            </a:r>
            <a:r>
              <a:rPr lang="en-US" sz="1600" dirty="0" smtClean="0">
                <a:solidFill>
                  <a:srgbClr val="008000"/>
                </a:solidFill>
              </a:rPr>
              <a:t>, </a:t>
            </a:r>
            <a:r>
              <a:rPr lang="en-US" sz="1600" dirty="0" err="1" smtClean="0">
                <a:solidFill>
                  <a:srgbClr val="008000"/>
                </a:solidFill>
              </a:rPr>
              <a:t>Mihaela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</a:rPr>
              <a:t>Hanea</a:t>
            </a:r>
            <a:r>
              <a:rPr lang="en-US" sz="1600" dirty="0" smtClean="0">
                <a:solidFill>
                  <a:srgbClr val="008000"/>
                </a:solidFill>
              </a:rPr>
              <a:t>, Sebastian Wagner</a:t>
            </a:r>
            <a:br>
              <a:rPr lang="en-US" sz="1600" dirty="0" smtClean="0">
                <a:solidFill>
                  <a:srgbClr val="008000"/>
                </a:solidFill>
              </a:rPr>
            </a:br>
            <a:r>
              <a:rPr lang="en-US" sz="1600" dirty="0" smtClean="0">
                <a:solidFill>
                  <a:srgbClr val="FF6600"/>
                </a:solidFill>
              </a:rPr>
              <a:t>Supervisor</a:t>
            </a:r>
            <a:r>
              <a:rPr lang="en-US" sz="1600" dirty="0" smtClean="0">
                <a:solidFill>
                  <a:srgbClr val="008000"/>
                </a:solidFill>
              </a:rPr>
              <a:t>: </a:t>
            </a:r>
            <a:r>
              <a:rPr lang="en-US" sz="1600" dirty="0" err="1" smtClean="0">
                <a:solidFill>
                  <a:srgbClr val="008000"/>
                </a:solidFill>
              </a:rPr>
              <a:t>Evgeniy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</a:rPr>
              <a:t>Faerman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Status report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Sprint </a:t>
            </a:r>
            <a:r>
              <a:rPr lang="en-US" dirty="0">
                <a:solidFill>
                  <a:srgbClr val="FF6600"/>
                </a:solidFill>
              </a:rPr>
              <a:t>3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B9B8-EFE9-1342-9A50-2B72EE66398E}" type="datetime1">
              <a:rPr lang="de-DE" smtClean="0"/>
              <a:t>04.07.17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9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Small Data </a:t>
            </a:r>
            <a:r>
              <a:rPr lang="mr-IN" dirty="0" smtClean="0"/>
              <a:t>–</a:t>
            </a:r>
            <a:r>
              <a:rPr lang="de-DE" dirty="0" smtClean="0"/>
              <a:t> Background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b="1" dirty="0" smtClean="0"/>
              <a:t>Goal: </a:t>
            </a:r>
            <a:r>
              <a:rPr lang="de-DE" sz="2000" dirty="0" smtClean="0"/>
              <a:t>Highway </a:t>
            </a:r>
            <a:r>
              <a:rPr lang="de-DE" sz="2000" dirty="0" err="1" smtClean="0"/>
              <a:t>tollgates</a:t>
            </a:r>
            <a:r>
              <a:rPr lang="de-DE" sz="2000" dirty="0" smtClean="0"/>
              <a:t> </a:t>
            </a:r>
            <a:r>
              <a:rPr lang="de-DE" sz="2000" dirty="0" err="1" smtClean="0"/>
              <a:t>traffic</a:t>
            </a:r>
            <a:r>
              <a:rPr lang="de-DE" sz="2000" dirty="0" smtClean="0"/>
              <a:t> </a:t>
            </a:r>
            <a:r>
              <a:rPr lang="de-DE" sz="2000" dirty="0" err="1" smtClean="0"/>
              <a:t>flow</a:t>
            </a:r>
            <a:r>
              <a:rPr lang="de-DE" sz="2000" dirty="0" smtClean="0"/>
              <a:t> </a:t>
            </a:r>
            <a:r>
              <a:rPr lang="de-DE" sz="2000" dirty="0" err="1" smtClean="0"/>
              <a:t>prediction</a:t>
            </a:r>
            <a:endParaRPr lang="de-DE" sz="2000" dirty="0" smtClean="0"/>
          </a:p>
          <a:p>
            <a:r>
              <a:rPr lang="de-DE" sz="2000" b="1" dirty="0" smtClean="0"/>
              <a:t>Task:</a:t>
            </a:r>
            <a:r>
              <a:rPr lang="de-DE" sz="2000" dirty="0" smtClean="0"/>
              <a:t> </a:t>
            </a:r>
            <a:r>
              <a:rPr lang="de-DE" sz="2000" dirty="0" err="1" smtClean="0"/>
              <a:t>Estimate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average</a:t>
            </a:r>
            <a:r>
              <a:rPr lang="de-DE" sz="2000" dirty="0" smtClean="0"/>
              <a:t> </a:t>
            </a:r>
            <a:r>
              <a:rPr lang="de-DE" sz="2000" dirty="0" err="1" smtClean="0"/>
              <a:t>travel</a:t>
            </a:r>
            <a:r>
              <a:rPr lang="de-DE" sz="2000" dirty="0" smtClean="0"/>
              <a:t> time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intersections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	         </a:t>
            </a:r>
            <a:r>
              <a:rPr lang="de-DE" sz="2000" dirty="0" err="1" smtClean="0"/>
              <a:t>tollgates</a:t>
            </a:r>
            <a:endParaRPr lang="en-US" sz="2000" dirty="0"/>
          </a:p>
        </p:txBody>
      </p:sp>
      <p:pic>
        <p:nvPicPr>
          <p:cNvPr id="1026" name="Picture 2" descr="https://img.alicdn.com/tps/TB1cEAlPFXXXXaBXFXXXXXXXXXX-865-4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83" y="2918842"/>
            <a:ext cx="6047917" cy="336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37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Sprint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>
                <a:solidFill>
                  <a:srgbClr val="FF6600"/>
                </a:solidFill>
              </a:rPr>
              <a:t> -Tasks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3695" y="1417638"/>
            <a:ext cx="4038600" cy="493871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Develop input web GUI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Save input data to backend 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Save data from backend to DB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Start </a:t>
            </a:r>
            <a:r>
              <a:rPr lang="en-US" sz="1800" dirty="0" err="1"/>
              <a:t>flink</a:t>
            </a:r>
            <a:r>
              <a:rPr lang="en-US" sz="1800" dirty="0"/>
              <a:t> cluster from </a:t>
            </a:r>
            <a:r>
              <a:rPr lang="en-US" sz="1800" dirty="0" err="1" smtClean="0"/>
              <a:t>node.js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Specification of IO </a:t>
            </a:r>
            <a:r>
              <a:rPr lang="en-US" sz="1800" dirty="0" err="1" smtClean="0"/>
              <a:t>json</a:t>
            </a:r>
            <a:r>
              <a:rPr lang="en-US" sz="1800" dirty="0" smtClean="0"/>
              <a:t> files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Create DB and make it available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Flink</a:t>
            </a:r>
            <a:r>
              <a:rPr lang="en-US" sz="1800" dirty="0" smtClean="0"/>
              <a:t> Master-&gt;Worker mapping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93503" y="1440725"/>
            <a:ext cx="4521413" cy="481190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1800" dirty="0"/>
              <a:t>Make </a:t>
            </a:r>
            <a:r>
              <a:rPr lang="en-US" sz="1800" dirty="0" smtClean="0"/>
              <a:t>ourselves </a:t>
            </a:r>
            <a:r>
              <a:rPr lang="en-US" sz="1800" dirty="0"/>
              <a:t>familiar with </a:t>
            </a:r>
            <a:r>
              <a:rPr lang="en-US" sz="1800" dirty="0" err="1"/>
              <a:t>tensorflow</a:t>
            </a: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8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en-US" sz="1800" dirty="0" smtClean="0"/>
              <a:t> Wiki page for server configuration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en-US" sz="1800" dirty="0"/>
              <a:t>G</a:t>
            </a:r>
            <a:r>
              <a:rPr lang="en-US" sz="1800" dirty="0" smtClean="0"/>
              <a:t>eneral ML models for the </a:t>
            </a:r>
            <a:r>
              <a:rPr lang="en-US" sz="1800" dirty="0" err="1" smtClean="0"/>
              <a:t>flink</a:t>
            </a:r>
            <a:r>
              <a:rPr lang="en-US" sz="1800" dirty="0" smtClean="0"/>
              <a:t> worker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en-US" sz="1800" dirty="0" smtClean="0"/>
              <a:t>Save best ML model to the DB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en-US" sz="1800" dirty="0" smtClean="0"/>
              <a:t>Visualize the results on the web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en-US" sz="1800" dirty="0" smtClean="0"/>
              <a:t>Fix  ML models from the last sprint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en-US" sz="1800" dirty="0" smtClean="0"/>
              <a:t>Fix vector generation from the last sprint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24B7-AE17-D847-AD92-350F4AD1FBE4}" type="datetime1">
              <a:rPr lang="de-DE" smtClean="0"/>
              <a:t>04.07.17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6600"/>
                </a:solidFill>
              </a:rPr>
              <a:t>Architecture</a:t>
            </a:r>
            <a:endParaRPr lang="en-AU" dirty="0">
              <a:solidFill>
                <a:srgbClr val="FF66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DC4D-097C-2E41-B4C3-46D32A4A9251}" type="datetime1">
              <a:rPr lang="de-DE" smtClean="0"/>
              <a:t>04.07.17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8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3 </a:t>
            </a:r>
            <a:r>
              <a:rPr lang="en-US" dirty="0" smtClean="0"/>
              <a:t>- 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Successes</a:t>
            </a:r>
          </a:p>
          <a:p>
            <a:pPr lvl="1"/>
            <a:r>
              <a:rPr lang="en-US" sz="2400" dirty="0" smtClean="0"/>
              <a:t>Pipeline is nearly finished</a:t>
            </a:r>
          </a:p>
          <a:p>
            <a:pPr lvl="1"/>
            <a:r>
              <a:rPr lang="en-US" sz="2400" dirty="0" smtClean="0"/>
              <a:t>In the last sprint we can focus on optimizing / adding features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Issues</a:t>
            </a:r>
          </a:p>
          <a:p>
            <a:pPr lvl="1"/>
            <a:r>
              <a:rPr lang="en-US" sz="2400" dirty="0" smtClean="0"/>
              <a:t>Had a lot of interface problems (wrong paths on server etc.) between the units</a:t>
            </a:r>
          </a:p>
          <a:p>
            <a:pPr lvl="1"/>
            <a:r>
              <a:rPr lang="en-US" sz="2400" dirty="0" smtClean="0"/>
              <a:t>We had problems with the .</a:t>
            </a:r>
            <a:r>
              <a:rPr lang="en-US" sz="2400" dirty="0" err="1" smtClean="0"/>
              <a:t>csv</a:t>
            </a:r>
            <a:r>
              <a:rPr lang="en-US" sz="2400" dirty="0" smtClean="0"/>
              <a:t> files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E506-67B9-6D45-92D9-44982484F9FF}" type="datetime1">
              <a:rPr lang="de-DE" smtClean="0"/>
              <a:t>04.07.17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3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4 </a:t>
            </a:r>
            <a:r>
              <a:rPr lang="en-US" dirty="0" smtClean="0"/>
              <a:t>-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Implement </a:t>
            </a:r>
            <a:r>
              <a:rPr lang="en-US" sz="3600" dirty="0" smtClean="0"/>
              <a:t>models in </a:t>
            </a:r>
            <a:r>
              <a:rPr lang="en-US" sz="3600" dirty="0" err="1" smtClean="0"/>
              <a:t>Tensorflow</a:t>
            </a:r>
            <a:r>
              <a:rPr lang="en-US" sz="3600" dirty="0" smtClean="0"/>
              <a:t> to facilitate use of neural networks in next </a:t>
            </a:r>
            <a:r>
              <a:rPr lang="en-US" sz="3600" dirty="0" smtClean="0"/>
              <a:t>Sprint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224-43FC-0F4B-AFAC-422A0E795B51}" type="datetime1">
              <a:rPr lang="de-DE" smtClean="0"/>
              <a:t>04.07.17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224-43FC-0F4B-AFAC-422A0E795B51}" type="datetime1">
              <a:rPr lang="de-DE" smtClean="0"/>
              <a:t>04.07.17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224-43FC-0F4B-AFAC-422A0E795B51}" type="datetime1">
              <a:rPr lang="de-DE" smtClean="0"/>
              <a:t>04.07.17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Small Data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2671" y="2337506"/>
            <a:ext cx="6478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8000"/>
                </a:solidFill>
              </a:rPr>
              <a:t>Thanks</a:t>
            </a:r>
            <a:r>
              <a:rPr lang="en-US" sz="6000" dirty="0" smtClean="0"/>
              <a:t> </a:t>
            </a:r>
            <a:r>
              <a:rPr lang="en-US" sz="6000" smtClean="0">
                <a:solidFill>
                  <a:srgbClr val="FF6600"/>
                </a:solidFill>
              </a:rPr>
              <a:t>for </a:t>
            </a:r>
            <a:r>
              <a:rPr lang="en-US" sz="6000" smtClean="0">
                <a:solidFill>
                  <a:srgbClr val="FF6600"/>
                </a:solidFill>
              </a:rPr>
              <a:t>your attention</a:t>
            </a:r>
            <a:r>
              <a:rPr lang="en-US" sz="6000" dirty="0" smtClean="0">
                <a:solidFill>
                  <a:srgbClr val="FF6600"/>
                </a:solidFill>
              </a:rPr>
              <a:t>!</a:t>
            </a:r>
            <a:endParaRPr lang="en-US" sz="6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Macintosh PowerPoint</Application>
  <PresentationFormat>Bildschirmpräsentation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Team Samba Michael Fromm, Christian Lemke, Antoine Maurino, Mihaela Hanea, Sebastian Wagner Supervisor: Evgeniy Faerman</vt:lpstr>
      <vt:lpstr>Small Data – Background</vt:lpstr>
      <vt:lpstr>Sprint 3 -Tasks</vt:lpstr>
      <vt:lpstr>Architecture</vt:lpstr>
      <vt:lpstr>Sprint 3 - Review</vt:lpstr>
      <vt:lpstr>Sprint 4 - Tasks</vt:lpstr>
      <vt:lpstr>DEMO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Samba</dc:title>
  <dc:creator>Sebastian</dc:creator>
  <cp:lastModifiedBy>Michael Fromm</cp:lastModifiedBy>
  <cp:revision>36</cp:revision>
  <dcterms:created xsi:type="dcterms:W3CDTF">2017-06-06T11:46:04Z</dcterms:created>
  <dcterms:modified xsi:type="dcterms:W3CDTF">2017-07-04T18:47:10Z</dcterms:modified>
</cp:coreProperties>
</file>