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84" r:id="rId4"/>
    <p:sldId id="285" r:id="rId5"/>
    <p:sldId id="305" r:id="rId6"/>
    <p:sldId id="316" r:id="rId7"/>
    <p:sldId id="317" r:id="rId8"/>
    <p:sldId id="318" r:id="rId9"/>
    <p:sldId id="319" r:id="rId10"/>
    <p:sldId id="320" r:id="rId11"/>
    <p:sldId id="286" r:id="rId12"/>
    <p:sldId id="313" r:id="rId13"/>
    <p:sldId id="321" r:id="rId14"/>
    <p:sldId id="322" r:id="rId15"/>
    <p:sldId id="287" r:id="rId16"/>
    <p:sldId id="314" r:id="rId17"/>
    <p:sldId id="323" r:id="rId18"/>
    <p:sldId id="324" r:id="rId19"/>
    <p:sldId id="312" r:id="rId20"/>
    <p:sldId id="315" r:id="rId21"/>
    <p:sldId id="325" r:id="rId22"/>
    <p:sldId id="326" r:id="rId23"/>
    <p:sldId id="327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3839210" cy="274828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机器学习</a:t>
            </a:r>
            <a:endParaRPr kumimoji="1" lang="zh-CN" altLang="en-US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浅析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043" y="4754621"/>
            <a:ext cx="1735455" cy="397510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en-US" sz="2000" dirty="0"/>
              <a:t>roduct by lion</a:t>
            </a:r>
            <a:endParaRPr kumimoji="1"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 smtClean="0">
                <a:solidFill>
                  <a:schemeClr val="bg1"/>
                </a:solidFill>
              </a:rPr>
              <a:t>2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 of Machine Learning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0392" y="1315308"/>
            <a:ext cx="4194423" cy="55079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食物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skill: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告诉我们这个餐厅干不干净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衣服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调查和顾客反馈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好的推荐系统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建筑特征和能源消耗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预测能源消耗多少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一些标识和意义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识别交通标识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学生的数学成绩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推荐一些学生的弱点项目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学生学习程度 题目难易程度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14620" y="1386205"/>
            <a:ext cx="40347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推荐系统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data: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多少人打分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skill: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预测这个电影的流行程度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netflix 1millon dollar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如何知道我们的喜好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0392" y="1315308"/>
            <a:ext cx="4194423" cy="13481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电影的某些特征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演员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导演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我们的特征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看电影的时间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喜欢的类型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做内积 得到一个评分值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3291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1270635"/>
            <a:ext cx="781812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以下哪个领域用不到机器学习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金融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医药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法律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没有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 smtClean="0">
                <a:solidFill>
                  <a:schemeClr val="bg1"/>
                </a:solidFill>
              </a:rPr>
              <a:t>3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Components of Machine Learning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4672" y="1406748"/>
            <a:ext cx="4194423" cy="29483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银行怎么样发卡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input:x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output:y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 pattern to be learned=&gt;target function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f:x-&gt;y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data:D={(x1,y1),(x2,y2)....}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hypothesis: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g:x-&gt;y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微信截图_201802061719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1406525"/>
            <a:ext cx="3096260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260" y="3799840"/>
            <a:ext cx="58210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hypothesis Set: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年收入</a:t>
            </a:r>
            <a:r>
              <a:rPr lang="en-US" altLang="zh-CN">
                <a:solidFill>
                  <a:schemeClr val="bg1"/>
                </a:solidFill>
              </a:rPr>
              <a:t>&gt;80</a:t>
            </a:r>
            <a:r>
              <a:rPr lang="zh-CN" altLang="en-US">
                <a:solidFill>
                  <a:schemeClr val="bg1"/>
                </a:solidFill>
              </a:rPr>
              <a:t>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欠债</a:t>
            </a:r>
            <a:r>
              <a:rPr lang="en-US" altLang="zh-CN">
                <a:solidFill>
                  <a:schemeClr val="bg1"/>
                </a:solidFill>
              </a:rPr>
              <a:t>&gt;20</a:t>
            </a:r>
            <a:r>
              <a:rPr lang="zh-CN" altLang="en-US">
                <a:solidFill>
                  <a:schemeClr val="bg1"/>
                </a:solidFill>
              </a:rPr>
              <a:t>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工作小于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年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use data  to compute hypothesis g that approximates target f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截图_201802061726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015" y="1022350"/>
            <a:ext cx="5982335" cy="2772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3291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1270635"/>
            <a:ext cx="7818120" cy="31381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每个使用者会给每首歌多少分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S1=[0,100]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S2=all possbile (user,song) pairs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S3=all formula that 'multiplies' user factors &amp; song factors,indexed by all possible combinations  of such factors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S4=1,000,000 pairs of ((user,song),rating)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1.S1=X S2=Y S3=H S4=D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S1=Y S2=X S3=H S4=D.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S1=D S2=H S3=Y S4=X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S1=X S2=D S3=Y S4=H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4</a:t>
            </a:r>
            <a:endParaRPr lang="en-US" altLang="zh-CN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Machine Learning and Other Fields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43865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8652" y="1238473"/>
            <a:ext cx="4194423" cy="35877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是希望用资料找到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想要知道有趣的事情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如果是有趣的性质 和更好的假设是一样的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ML=DM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如果有关 那么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 DM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互助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CONTENT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1380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Machine Learning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of Machine Learning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 of Machine Learning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 and Other Fields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08652" y="1238473"/>
            <a:ext cx="4194423" cy="4547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是希望用资料找到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有一些有智慧的表现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something that shows intelligent behavior 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g≈F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是很智慧的行为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的一种方法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的一种方式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3865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08652" y="1238473"/>
            <a:ext cx="4194423" cy="48679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是希望用资料找到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使用数据来获取推论不知名的处理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data to make inference about an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 process  (coin)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is inference F is unknown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统计是实现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的一种方法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的一种方式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640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3291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1270635"/>
            <a:ext cx="7818120" cy="2030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以下哪些是不对的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机器学习是实现人工智能的一种方式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机器学习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数据挖掘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统计都需要数据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数据挖掘是机器学习的另一个名字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统计是可以被用作数据挖掘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0" y="2514600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 smtClean="0">
                <a:solidFill>
                  <a:schemeClr val="bg1"/>
                </a:solidFill>
              </a:rPr>
              <a:t>1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Machine Learning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学习是啥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99762" y="1238473"/>
            <a:ext cx="4194423" cy="3879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技巧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510" y="2630170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9762" y="2630393"/>
            <a:ext cx="4194423" cy="3879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技巧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技巧是啥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10" y="1315085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99762" y="1238473"/>
            <a:ext cx="4194423" cy="708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增进某一种表现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数学成绩提高了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英语说的更流畅了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510" y="2630170"/>
            <a:ext cx="152400" cy="874395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9762" y="2630393"/>
            <a:ext cx="4194423" cy="3879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增进某一种表现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这是什么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=1925414760,1723395683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317625"/>
            <a:ext cx="4819015" cy="2856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11265" y="1498600"/>
            <a:ext cx="311721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这是什么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定义一个房子是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难的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如果用代码来定义的话有太多的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if else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要写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ML: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让自己学会如何去分辨房子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1270635"/>
            <a:ext cx="7818120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不可能提早编程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火星导航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抽象的分辨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不能定义问题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需要快速决定人类不能反应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高频交易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非常个人化的服务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个性化服务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不能应用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1270635"/>
            <a:ext cx="78181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要有表现可以增进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有潜藏的模式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有规则但是不知道怎么写下来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需要机器自己学习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要有资料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32910" y="501025"/>
            <a:ext cx="331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1270635"/>
            <a:ext cx="781812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以下哪个场景可以应用机器学习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预测一个小女孩下一次哭是在奇数分钟哭还是偶数分钟哭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给你一个图判断里面有没有圆形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决定要不要给顾客信用卡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?.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猜测地球未来几年会被核电站毁灭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演示</Application>
  <PresentationFormat>宽屏</PresentationFormat>
  <Paragraphs>226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E.M.</cp:lastModifiedBy>
  <cp:revision>82</cp:revision>
  <dcterms:created xsi:type="dcterms:W3CDTF">2015-07-31T08:15:00Z</dcterms:created>
  <dcterms:modified xsi:type="dcterms:W3CDTF">2018-02-07T08:37:18Z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