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FC7EA4-5EB1-4116-8337-B3409D980133}" v="144" dt="2023-07-03T14:19:43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Rossi" userId="cfd7839ca6e772a1" providerId="LiveId" clId="{50FC7EA4-5EB1-4116-8337-B3409D980133}"/>
    <pc:docChg chg="custSel addSld modSld">
      <pc:chgData name="Riccardo Rossi" userId="cfd7839ca6e772a1" providerId="LiveId" clId="{50FC7EA4-5EB1-4116-8337-B3409D980133}" dt="2023-07-03T14:20:03.700" v="243" actId="1076"/>
      <pc:docMkLst>
        <pc:docMk/>
      </pc:docMkLst>
      <pc:sldChg chg="addSp delSp modSp new mod">
        <pc:chgData name="Riccardo Rossi" userId="cfd7839ca6e772a1" providerId="LiveId" clId="{50FC7EA4-5EB1-4116-8337-B3409D980133}" dt="2023-07-03T14:20:03.700" v="243" actId="1076"/>
        <pc:sldMkLst>
          <pc:docMk/>
          <pc:sldMk cId="420606657" sldId="256"/>
        </pc:sldMkLst>
        <pc:spChg chg="del">
          <ac:chgData name="Riccardo Rossi" userId="cfd7839ca6e772a1" providerId="LiveId" clId="{50FC7EA4-5EB1-4116-8337-B3409D980133}" dt="2023-07-03T14:16:39.865" v="1" actId="478"/>
          <ac:spMkLst>
            <pc:docMk/>
            <pc:sldMk cId="420606657" sldId="256"/>
            <ac:spMk id="2" creationId="{16D27B43-DB0F-64FC-3E81-53202374F74D}"/>
          </ac:spMkLst>
        </pc:spChg>
        <pc:spChg chg="del">
          <ac:chgData name="Riccardo Rossi" userId="cfd7839ca6e772a1" providerId="LiveId" clId="{50FC7EA4-5EB1-4116-8337-B3409D980133}" dt="2023-07-03T14:16:39.865" v="1" actId="478"/>
          <ac:spMkLst>
            <pc:docMk/>
            <pc:sldMk cId="420606657" sldId="256"/>
            <ac:spMk id="3" creationId="{71922B44-3E25-06C8-B6EF-BC0D80BF6510}"/>
          </ac:spMkLst>
        </pc:spChg>
        <pc:spChg chg="add mod">
          <ac:chgData name="Riccardo Rossi" userId="cfd7839ca6e772a1" providerId="LiveId" clId="{50FC7EA4-5EB1-4116-8337-B3409D980133}" dt="2023-07-03T14:19:33.126" v="157" actId="20577"/>
          <ac:spMkLst>
            <pc:docMk/>
            <pc:sldMk cId="420606657" sldId="256"/>
            <ac:spMk id="4" creationId="{F4F7F665-8DC9-B11D-5C8B-01DE2213ABBD}"/>
          </ac:spMkLst>
        </pc:spChg>
        <pc:spChg chg="add mod">
          <ac:chgData name="Riccardo Rossi" userId="cfd7839ca6e772a1" providerId="LiveId" clId="{50FC7EA4-5EB1-4116-8337-B3409D980133}" dt="2023-07-03T14:19:19.528" v="128" actId="1076"/>
          <ac:spMkLst>
            <pc:docMk/>
            <pc:sldMk cId="420606657" sldId="256"/>
            <ac:spMk id="5" creationId="{269AFC9F-7A93-D574-B2C1-14D86BBC7B93}"/>
          </ac:spMkLst>
        </pc:spChg>
        <pc:spChg chg="add mod">
          <ac:chgData name="Riccardo Rossi" userId="cfd7839ca6e772a1" providerId="LiveId" clId="{50FC7EA4-5EB1-4116-8337-B3409D980133}" dt="2023-07-03T14:20:03.700" v="243" actId="1076"/>
          <ac:spMkLst>
            <pc:docMk/>
            <pc:sldMk cId="420606657" sldId="256"/>
            <ac:spMk id="9" creationId="{95747CFB-0223-8FE6-5B80-1863FD7BD184}"/>
          </ac:spMkLst>
        </pc:spChg>
        <pc:cxnChg chg="add mod">
          <ac:chgData name="Riccardo Rossi" userId="cfd7839ca6e772a1" providerId="LiveId" clId="{50FC7EA4-5EB1-4116-8337-B3409D980133}" dt="2023-07-03T14:19:41.639" v="160" actId="14100"/>
          <ac:cxnSpMkLst>
            <pc:docMk/>
            <pc:sldMk cId="420606657" sldId="256"/>
            <ac:cxnSpMk id="7" creationId="{1E5892C3-EA37-7BD2-40B2-7498AD2D2E4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97D9-BD95-7883-30BA-A0AF4F69B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55D5D-348E-53D1-B390-9147246D1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E6F9-0512-B800-91F8-2F904E52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6553-041F-4282-B639-436358B5154F}" type="datetimeFigureOut">
              <a:rPr lang="it-IT" smtClean="0"/>
              <a:t>03/07/2023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9E3EF-7335-E2ED-2265-80602CEC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4FDA4-AC96-2DC7-350B-98584EBA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4D88-9447-44FD-8E9E-B596EE616B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45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FBE3-E308-615B-2DE2-DE50A342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0F67A-3A93-554A-D40E-79E0D4F9F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6F214-A01B-4F66-EDCD-1466BF34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6553-041F-4282-B639-436358B5154F}" type="datetimeFigureOut">
              <a:rPr lang="it-IT" smtClean="0"/>
              <a:t>03/07/2023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FC1A-8071-8897-148A-9A32812C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8EF8A-0239-9545-CA91-B2E14B37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4D88-9447-44FD-8E9E-B596EE616B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324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53854-A114-A0AC-2ABB-0CBC7340C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61729-2601-8666-05E5-C74B40EBD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4C2E7-BE51-52D2-4E32-3CB3C6F5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6553-041F-4282-B639-436358B5154F}" type="datetimeFigureOut">
              <a:rPr lang="it-IT" smtClean="0"/>
              <a:t>03/07/2023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5FE5B-7374-1315-E0E0-4F0D8B98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83A99-3EC3-4C9C-98EC-158B5539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4D88-9447-44FD-8E9E-B596EE616B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64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04A9-9AAF-7A74-38F4-00D03D09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87DC-20F9-8B55-64FF-B48B7A5CE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FD729-F5E0-2CEB-2078-FB911C13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6553-041F-4282-B639-436358B5154F}" type="datetimeFigureOut">
              <a:rPr lang="it-IT" smtClean="0"/>
              <a:t>03/07/2023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28AE5-EEB1-A672-B7AA-5F502FAA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3E10E-15CB-D941-5EE9-D38419C3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4D88-9447-44FD-8E9E-B596EE616B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829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8288-59E2-65F7-2B9B-7BF49F94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E2300-7FD3-45F0-E7C1-8A396D365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E53B5-1675-9F62-7018-C444A741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6553-041F-4282-B639-436358B5154F}" type="datetimeFigureOut">
              <a:rPr lang="it-IT" smtClean="0"/>
              <a:t>03/07/2023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E4512-A603-3D9A-C7D1-EF4AE0DA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D1D50-D1C8-5536-8161-A7B44F14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4D88-9447-44FD-8E9E-B596EE616B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441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497E-25BC-5FAD-F0B7-DBEF89A6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17319-27B6-285B-7C0A-E6F3A8627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51633-5496-BADE-B68B-46F90F7B8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D9804-A2D5-6DD3-13E1-4E91734E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6553-041F-4282-B639-436358B5154F}" type="datetimeFigureOut">
              <a:rPr lang="it-IT" smtClean="0"/>
              <a:t>03/07/2023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F99C4-DA14-510A-9C73-7CC912D2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B1944-BEC3-C6C6-539F-BA6F6CCB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4D88-9447-44FD-8E9E-B596EE616B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533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AE6D-AD53-4BAF-0F15-14506165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29FF1-C043-4331-071B-5AAB87BC2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5A093-FD20-ED1E-4F23-15899267C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06115-1A89-CCB7-6609-1BFBC904D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33B27-AF77-9524-5EBC-157F91DA7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75CD6-1C51-3118-3C5C-7963DBCF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6553-041F-4282-B639-436358B5154F}" type="datetimeFigureOut">
              <a:rPr lang="it-IT" smtClean="0"/>
              <a:t>03/07/2023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8FA7A-7424-1A1C-69D5-5B9C45E2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F59B5-739C-3498-2111-8799922C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4D88-9447-44FD-8E9E-B596EE616B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533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8AE5-C419-AE41-9CE7-96936E37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A36CC-87DE-9F97-B9BF-D4500700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6553-041F-4282-B639-436358B5154F}" type="datetimeFigureOut">
              <a:rPr lang="it-IT" smtClean="0"/>
              <a:t>03/07/2023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96091-9855-FFF6-ED58-70E4509D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767DD-EA52-931E-1A56-CD3E8DA3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4D88-9447-44FD-8E9E-B596EE616B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049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32CA6-748A-9627-00D4-26A66C8C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6553-041F-4282-B639-436358B5154F}" type="datetimeFigureOut">
              <a:rPr lang="it-IT" smtClean="0"/>
              <a:t>03/07/2023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A9634-1532-8BA3-051C-02782C67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8448E-7943-8195-819B-79B321C6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4D88-9447-44FD-8E9E-B596EE616B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007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BE3D-AB96-4FD5-B31B-EEBBE166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FC5F0-0E57-7648-749A-E36B264FB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B8128-51B4-5306-0E17-938FC2C61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64C2A-95EF-F47F-4BA8-FA999CC7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6553-041F-4282-B639-436358B5154F}" type="datetimeFigureOut">
              <a:rPr lang="it-IT" smtClean="0"/>
              <a:t>03/07/2023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18498-87EC-DE0B-FB12-DD446FB6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43914-5397-1745-51D8-48DB5D5C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4D88-9447-44FD-8E9E-B596EE616B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57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1490-C5D7-73B4-B3B5-697B9136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F53D1-5F18-E936-B05B-BEB6A1F82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A4C2A-13DD-9F9C-9656-0B5513C55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2EEA7-C048-D80D-3C27-62FDF2E0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6553-041F-4282-B639-436358B5154F}" type="datetimeFigureOut">
              <a:rPr lang="it-IT" smtClean="0"/>
              <a:t>03/07/2023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A0BB0-243B-AAE6-E666-86C52AEF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BCA6D-5333-4C11-9C58-2458524D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4D88-9447-44FD-8E9E-B596EE616B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94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A18ED-A0D7-5883-C10B-6BD51782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FD602-1AB7-9BA2-04A4-A94F09DA7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6E06C-EAAA-5272-A447-E9F24FF65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F6553-041F-4282-B639-436358B5154F}" type="datetimeFigureOut">
              <a:rPr lang="it-IT" smtClean="0"/>
              <a:t>03/07/2023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11628-CD68-2D29-BC84-43BCB12D3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301A1-16AB-575D-E4ED-4A40B0A28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34D88-9447-44FD-8E9E-B596EE616B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130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F7F665-8DC9-B11D-5C8B-01DE2213ABBD}"/>
                  </a:ext>
                </a:extLst>
              </p:cNvPr>
              <p:cNvSpPr txBox="1"/>
              <p:nvPr/>
            </p:nvSpPr>
            <p:spPr>
              <a:xfrm>
                <a:off x="329381" y="476864"/>
                <a:ext cx="2575192" cy="1229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𝑃𝑟𝑖𝑚𝑎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𝑉𝐸𝑆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𝑉𝐸𝑆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/>
                        </m:ctrlPr>
                      </m:fPr>
                      <m:num>
                        <m:r>
                          <a:rPr lang="en-GB" i="1"/>
                          <m:t>1</m:t>
                        </m:r>
                      </m:num>
                      <m:den>
                        <m:r>
                          <a:rPr lang="en-GB" i="1"/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GB" i="1"/>
                        </m:ctrlPr>
                      </m:naryPr>
                      <m:sub/>
                      <m:sup/>
                      <m:e>
                        <m:r>
                          <a:rPr lang="en-GB" i="1"/>
                          <m:t>𝑉𝐸</m:t>
                        </m:r>
                        <m:sSubSup>
                          <m:sSubSupPr>
                            <m:ctrlPr>
                              <a:rPr lang="en-GB" i="1"/>
                            </m:ctrlPr>
                          </m:sSubSupPr>
                          <m:e>
                            <m:r>
                              <a:rPr lang="en-GB" i="1"/>
                              <m:t>𝑆</m:t>
                            </m:r>
                          </m:e>
                          <m:sub>
                            <m:r>
                              <a:rPr lang="en-GB" i="1"/>
                              <m:t>𝑖</m:t>
                            </m:r>
                          </m:sub>
                          <m:sup>
                            <m:r>
                              <a:rPr lang="en-GB" i="1"/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it-IT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𝑝𝑎𝑟𝑎𝑚𝑒𝑡𝑟𝑜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𝑙𝑖𝑏𝑒𝑟𝑜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F7F665-8DC9-B11D-5C8B-01DE2213A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81" y="476864"/>
                <a:ext cx="2575192" cy="1229760"/>
              </a:xfrm>
              <a:prstGeom prst="rect">
                <a:avLst/>
              </a:prstGeom>
              <a:blipFill>
                <a:blip r:embed="rId2"/>
                <a:stretch>
                  <a:fillRect l="-5450" b="-321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9AFC9F-7A93-D574-B2C1-14D86BBC7B93}"/>
                  </a:ext>
                </a:extLst>
              </p:cNvPr>
              <p:cNvSpPr txBox="1"/>
              <p:nvPr/>
            </p:nvSpPr>
            <p:spPr>
              <a:xfrm>
                <a:off x="329381" y="2222090"/>
                <a:ext cx="3370795" cy="1123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𝑂𝑟𝑎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𝑁𝑙𝑜𝑔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𝐷𝑙𝑜𝑔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Dove	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𝑛𝑢𝑚𝑒𝑟𝑜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𝑝𝑢𝑛𝑡𝑖</m:t>
                    </m:r>
                  </m:oMath>
                </a14:m>
                <a:endParaRPr lang="it-IT" b="0" dirty="0"/>
              </a:p>
              <a:p>
                <a:r>
                  <a:rPr lang="it-IT" dirty="0"/>
                  <a:t>	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𝑉𝐸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9AFC9F-7A93-D574-B2C1-14D86BBC7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81" y="2222090"/>
                <a:ext cx="3370795" cy="1123000"/>
              </a:xfrm>
              <a:prstGeom prst="rect">
                <a:avLst/>
              </a:prstGeom>
              <a:blipFill>
                <a:blip r:embed="rId3"/>
                <a:stretch>
                  <a:fillRect l="-4159" t="-1087" b="-63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5892C3-EA37-7BD2-40B2-7498AD2D2E49}"/>
              </a:ext>
            </a:extLst>
          </p:cNvPr>
          <p:cNvCxnSpPr>
            <a:cxnSpLocks/>
          </p:cNvCxnSpPr>
          <p:nvPr/>
        </p:nvCxnSpPr>
        <p:spPr>
          <a:xfrm flipH="1">
            <a:off x="3700176" y="2389239"/>
            <a:ext cx="1550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747CFB-0223-8FE6-5B80-1863FD7BD184}"/>
              </a:ext>
            </a:extLst>
          </p:cNvPr>
          <p:cNvSpPr txBox="1"/>
          <p:nvPr/>
        </p:nvSpPr>
        <p:spPr>
          <a:xfrm>
            <a:off x="5348748" y="2204573"/>
            <a:ext cx="538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Forma simile al «BIC», «</a:t>
            </a:r>
            <a:r>
              <a:rPr lang="it-IT" dirty="0" err="1"/>
              <a:t>Bayesian</a:t>
            </a:r>
            <a:r>
              <a:rPr lang="it-IT" dirty="0"/>
              <a:t> Information Criterion»</a:t>
            </a:r>
          </a:p>
        </p:txBody>
      </p:sp>
    </p:spTree>
    <p:extLst>
      <p:ext uri="{BB962C8B-B14F-4D97-AF65-F5344CB8AC3E}">
        <p14:creationId xmlns:p14="http://schemas.microsoft.com/office/powerpoint/2010/main" val="42060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Rossi</dc:creator>
  <cp:lastModifiedBy>Riccardo Rossi</cp:lastModifiedBy>
  <cp:revision>1</cp:revision>
  <dcterms:created xsi:type="dcterms:W3CDTF">2023-07-03T14:16:36Z</dcterms:created>
  <dcterms:modified xsi:type="dcterms:W3CDTF">2023-07-03T14:20:06Z</dcterms:modified>
</cp:coreProperties>
</file>