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1" r:id="rId10"/>
    <p:sldId id="265" r:id="rId11"/>
    <p:sldId id="266" r:id="rId12"/>
    <p:sldId id="267" r:id="rId13"/>
    <p:sldId id="268" r:id="rId14"/>
    <p:sldId id="276" r:id="rId15"/>
    <p:sldId id="274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1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68"/>
            <p14:sldId id="276"/>
            <p14:sldId id="274"/>
          </p14:sldIdLst>
        </p14:section>
        <p14:section name="Ausblick" id="{395DBB66-12D1-4E23-A433-FC3E6020E228}">
          <p14:sldIdLst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9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  <a:srgbClr val="C0504D"/>
    <a:srgbClr val="00C0B6"/>
    <a:srgbClr val="212121"/>
    <a:srgbClr val="1DC7F4"/>
    <a:srgbClr val="93CDD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9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8DEDB0-90E3-4D0B-B7B5-6D76C75B6B70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0D3DDB-BD5E-4FFE-B3AB-4DA299CB6FB2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F59DCC8-FAED-4B5F-A9A2-8BE7F6E44A6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BE3CCE9-D694-4467-945B-ABE74C05F0F2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CA6AB5-B22B-43B9-A93F-B72556DC254A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8F3AE0-EA26-4250-BA1D-86C28B5DC508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9B6DD23-0EB5-47E2-8B02-9E35354A8465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343B488-62A1-4C5E-98F9-EC21E4C27A2D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242C606-1247-4927-AF99-574E046D8A77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091EC06-17FA-4AC5-9A19-8A18BEFE479C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0CF3BE5-5F9F-4C00-AC15-7B5582F0D1A3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07AB48B-EB3B-4922-8A2F-C5A627D7E7D3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A6E3CF-28CA-4700-B865-09025D073883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4C0BC8-6348-4160-96D5-7B96B05DDF3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33B305A-9C77-4FC4-BCDF-901FD89DBF4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DFD953-B01E-41BC-BCA4-3F47FB805873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E2579F-9A76-4F22-AB60-2CF7094B60EA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B63E093-7DD4-45F4-9DA9-F011D891F77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1D26C-9603-4AEC-BC98-375D1C57475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F808-F9B4-4154-A2D1-A80453712A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Curiosity</a:t>
          </a:r>
          <a:endParaRPr lang="de-DE" dirty="0"/>
        </a:p>
      </dgm:t>
    </dgm:pt>
    <dgm:pt modelId="{C5DBDF95-5826-4421-9918-CB7F4F9C2454}" type="parTrans" cxnId="{A0E884BA-5366-40E3-ACEB-501F8348EF45}">
      <dgm:prSet/>
      <dgm:spPr/>
      <dgm:t>
        <a:bodyPr/>
        <a:lstStyle/>
        <a:p>
          <a:endParaRPr lang="de-DE"/>
        </a:p>
      </dgm:t>
    </dgm:pt>
    <dgm:pt modelId="{AB07DEA3-A7C5-4EDF-ACCF-A49AC99BF827}" type="sibTrans" cxnId="{A0E884BA-5366-40E3-ACEB-501F8348EF45}">
      <dgm:prSet/>
      <dgm:spPr/>
      <dgm:t>
        <a:bodyPr/>
        <a:lstStyle/>
        <a:p>
          <a:endParaRPr lang="de-DE"/>
        </a:p>
      </dgm:t>
    </dgm:pt>
    <dgm:pt modelId="{4D509436-EC4A-43F0-8E75-018D03FD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Exploration</a:t>
          </a:r>
        </a:p>
      </dgm:t>
    </dgm:pt>
    <dgm:pt modelId="{EA06CB12-BC51-4DB4-9C95-F6B8323AB405}" type="parTrans" cxnId="{55CE34B3-77F2-40D9-86BA-3CB0838EDFFF}">
      <dgm:prSet/>
      <dgm:spPr/>
      <dgm:t>
        <a:bodyPr/>
        <a:lstStyle/>
        <a:p>
          <a:endParaRPr lang="de-DE"/>
        </a:p>
      </dgm:t>
    </dgm:pt>
    <dgm:pt modelId="{4AA4FBF4-5E11-40A7-93FE-C028EB43B887}" type="sibTrans" cxnId="{55CE34B3-77F2-40D9-86BA-3CB0838EDFFF}">
      <dgm:prSet/>
      <dgm:spPr/>
      <dgm:t>
        <a:bodyPr/>
        <a:lstStyle/>
        <a:p>
          <a:endParaRPr lang="de-DE"/>
        </a:p>
      </dgm:t>
    </dgm:pt>
    <dgm:pt modelId="{985B6502-9D0B-493D-A8EF-60992C4637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Obstacles</a:t>
          </a:r>
        </a:p>
      </dgm:t>
    </dgm:pt>
    <dgm:pt modelId="{6DC0C298-F151-41AE-91CE-27415B6CECBE}" type="parTrans" cxnId="{D89BD1E0-57CE-4D5A-AB77-0951DC960A52}">
      <dgm:prSet/>
      <dgm:spPr/>
      <dgm:t>
        <a:bodyPr/>
        <a:lstStyle/>
        <a:p>
          <a:endParaRPr lang="de-DE"/>
        </a:p>
      </dgm:t>
    </dgm:pt>
    <dgm:pt modelId="{8E9E2313-B56A-4616-9194-EFC04C8D4A04}" type="sibTrans" cxnId="{D89BD1E0-57CE-4D5A-AB77-0951DC960A52}">
      <dgm:prSet/>
      <dgm:spPr/>
      <dgm:t>
        <a:bodyPr/>
        <a:lstStyle/>
        <a:p>
          <a:endParaRPr lang="de-DE"/>
        </a:p>
      </dgm:t>
    </dgm:pt>
    <dgm:pt modelId="{BF4FAFCE-BCD6-45D8-9618-8DCD782785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Objectives</a:t>
          </a:r>
        </a:p>
      </dgm:t>
    </dgm:pt>
    <dgm:pt modelId="{3F1AC354-F928-4730-8A18-D66A3FED111B}" type="parTrans" cxnId="{8B7E75FA-8438-47BB-8C8A-7972DC27B2A6}">
      <dgm:prSet/>
      <dgm:spPr/>
      <dgm:t>
        <a:bodyPr/>
        <a:lstStyle/>
        <a:p>
          <a:endParaRPr lang="de-DE"/>
        </a:p>
      </dgm:t>
    </dgm:pt>
    <dgm:pt modelId="{0767219F-BF8C-4AD1-9C7F-219823F0B25F}" type="sibTrans" cxnId="{8B7E75FA-8438-47BB-8C8A-7972DC27B2A6}">
      <dgm:prSet/>
      <dgm:spPr/>
      <dgm:t>
        <a:bodyPr/>
        <a:lstStyle/>
        <a:p>
          <a:endParaRPr lang="de-DE"/>
        </a:p>
      </dgm:t>
    </dgm:pt>
    <dgm:pt modelId="{FD1E3E36-630E-4ED5-A4D1-8D8FAE5ADB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Time Travel</a:t>
          </a:r>
        </a:p>
      </dgm:t>
    </dgm:pt>
    <dgm:pt modelId="{D3BC6404-F40E-4848-ADFB-FA2917D143E0}" type="parTrans" cxnId="{2BE473FF-3AE0-477F-B843-C288DE8C4EA4}">
      <dgm:prSet/>
      <dgm:spPr/>
      <dgm:t>
        <a:bodyPr/>
        <a:lstStyle/>
        <a:p>
          <a:endParaRPr lang="de-DE"/>
        </a:p>
      </dgm:t>
    </dgm:pt>
    <dgm:pt modelId="{6CDB8E78-006E-4502-A184-D0F7BB66A7CD}" type="sibTrans" cxnId="{2BE473FF-3AE0-477F-B843-C288DE8C4EA4}">
      <dgm:prSet/>
      <dgm:spPr/>
      <dgm:t>
        <a:bodyPr/>
        <a:lstStyle/>
        <a:p>
          <a:endParaRPr lang="de-DE"/>
        </a:p>
      </dgm:t>
    </dgm:pt>
    <dgm:pt modelId="{2F07F2F8-957F-4750-B9B8-36EA443634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New Information</a:t>
          </a:r>
        </a:p>
      </dgm:t>
    </dgm:pt>
    <dgm:pt modelId="{42CED4AE-5A1B-4401-96C5-0777119BEC2A}" type="parTrans" cxnId="{AA79FE16-0730-4445-8674-3672ECD5AE9A}">
      <dgm:prSet/>
      <dgm:spPr/>
      <dgm:t>
        <a:bodyPr/>
        <a:lstStyle/>
        <a:p>
          <a:endParaRPr lang="de-DE"/>
        </a:p>
      </dgm:t>
    </dgm:pt>
    <dgm:pt modelId="{628D9D1B-02CF-4A2B-BCE0-02D2DC901B94}" type="sibTrans" cxnId="{AA79FE16-0730-4445-8674-3672ECD5AE9A}">
      <dgm:prSet/>
      <dgm:spPr/>
      <dgm:t>
        <a:bodyPr/>
        <a:lstStyle/>
        <a:p>
          <a:endParaRPr lang="de-DE"/>
        </a:p>
      </dgm:t>
    </dgm:pt>
    <dgm:pt modelId="{EE521799-27BA-43F2-BEDD-935A32EB0A7A}" type="pres">
      <dgm:prSet presAssocID="{3CD1D26C-9603-4AEC-BC98-375D1C57475E}" presName="root" presStyleCnt="0">
        <dgm:presLayoutVars>
          <dgm:dir/>
          <dgm:resizeHandles val="exact"/>
        </dgm:presLayoutVars>
      </dgm:prSet>
      <dgm:spPr/>
    </dgm:pt>
    <dgm:pt modelId="{EAF397E5-1FE0-4CE4-85FC-E5AB741AB798}" type="pres">
      <dgm:prSet presAssocID="{43BCF808-F9B4-4154-A2D1-A80453712A17}" presName="compNode" presStyleCnt="0"/>
      <dgm:spPr/>
    </dgm:pt>
    <dgm:pt modelId="{E7D4B670-8399-4761-B8A2-58158D5326B6}" type="pres">
      <dgm:prSet presAssocID="{43BCF808-F9B4-4154-A2D1-A80453712A17}" presName="bgRect" presStyleLbl="bgShp" presStyleIdx="0" presStyleCnt="6"/>
      <dgm:spPr>
        <a:solidFill>
          <a:schemeClr val="tx2">
            <a:lumMod val="50000"/>
          </a:schemeClr>
        </a:solidFill>
      </dgm:spPr>
    </dgm:pt>
    <dgm:pt modelId="{5F59A255-57EF-4A51-9AA1-5818A42BA75F}" type="pres">
      <dgm:prSet presAssocID="{43BCF808-F9B4-4154-A2D1-A80453712A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93D343F-CEF2-4BB3-8370-F2EEA5110141}" type="pres">
      <dgm:prSet presAssocID="{43BCF808-F9B4-4154-A2D1-A80453712A17}" presName="spaceRect" presStyleCnt="0"/>
      <dgm:spPr/>
    </dgm:pt>
    <dgm:pt modelId="{F28977C9-43EC-4DF9-AADA-1A40E34B7359}" type="pres">
      <dgm:prSet presAssocID="{43BCF808-F9B4-4154-A2D1-A80453712A17}" presName="parTx" presStyleLbl="revTx" presStyleIdx="0" presStyleCnt="6">
        <dgm:presLayoutVars>
          <dgm:chMax val="0"/>
          <dgm:chPref val="0"/>
        </dgm:presLayoutVars>
      </dgm:prSet>
      <dgm:spPr/>
    </dgm:pt>
    <dgm:pt modelId="{51ECC40C-995E-4EDC-92C7-2BA14BB4960C}" type="pres">
      <dgm:prSet presAssocID="{AB07DEA3-A7C5-4EDF-ACCF-A49AC99BF827}" presName="sibTrans" presStyleCnt="0"/>
      <dgm:spPr/>
    </dgm:pt>
    <dgm:pt modelId="{36C4EF5E-FFA8-4BC8-96DD-B30356C32D0D}" type="pres">
      <dgm:prSet presAssocID="{4D509436-EC4A-43F0-8E75-018D03FD996F}" presName="compNode" presStyleCnt="0"/>
      <dgm:spPr/>
    </dgm:pt>
    <dgm:pt modelId="{4F000F8E-D1F8-44CE-BD27-B50895F6ED0E}" type="pres">
      <dgm:prSet presAssocID="{4D509436-EC4A-43F0-8E75-018D03FD996F}" presName="bgRect" presStyleLbl="bgShp" presStyleIdx="1" presStyleCnt="6"/>
      <dgm:spPr>
        <a:solidFill>
          <a:schemeClr val="tx2">
            <a:lumMod val="50000"/>
          </a:schemeClr>
        </a:solidFill>
      </dgm:spPr>
    </dgm:pt>
    <dgm:pt modelId="{DF74ADEA-FFFC-4C46-B183-FDC9B2FDF01F}" type="pres">
      <dgm:prSet presAssocID="{4D509436-EC4A-43F0-8E75-018D03FD9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/>
    </dgm:pt>
    <dgm:pt modelId="{8D5F6051-ADEF-4774-B4D6-9295B8F93AE7}" type="pres">
      <dgm:prSet presAssocID="{4D509436-EC4A-43F0-8E75-018D03FD996F}" presName="spaceRect" presStyleCnt="0"/>
      <dgm:spPr/>
    </dgm:pt>
    <dgm:pt modelId="{3A5E658C-57BA-415F-BFA3-AACC0ADBAB61}" type="pres">
      <dgm:prSet presAssocID="{4D509436-EC4A-43F0-8E75-018D03FD996F}" presName="parTx" presStyleLbl="revTx" presStyleIdx="1" presStyleCnt="6">
        <dgm:presLayoutVars>
          <dgm:chMax val="0"/>
          <dgm:chPref val="0"/>
        </dgm:presLayoutVars>
      </dgm:prSet>
      <dgm:spPr/>
    </dgm:pt>
    <dgm:pt modelId="{E7A089DF-7A1A-4B88-9E23-6DE1126DD16F}" type="pres">
      <dgm:prSet presAssocID="{4AA4FBF4-5E11-40A7-93FE-C028EB43B887}" presName="sibTrans" presStyleCnt="0"/>
      <dgm:spPr/>
    </dgm:pt>
    <dgm:pt modelId="{882F667C-E274-4DEB-BBE3-957907C29C4A}" type="pres">
      <dgm:prSet presAssocID="{985B6502-9D0B-493D-A8EF-60992C46375C}" presName="compNode" presStyleCnt="0"/>
      <dgm:spPr/>
    </dgm:pt>
    <dgm:pt modelId="{47D9936B-9835-4E38-93B8-50770B0288B0}" type="pres">
      <dgm:prSet presAssocID="{985B6502-9D0B-493D-A8EF-60992C46375C}" presName="bgRect" presStyleLbl="bgShp" presStyleIdx="2" presStyleCnt="6"/>
      <dgm:spPr>
        <a:solidFill>
          <a:schemeClr val="tx2">
            <a:lumMod val="50000"/>
          </a:schemeClr>
        </a:solidFill>
      </dgm:spPr>
    </dgm:pt>
    <dgm:pt modelId="{9239F48E-D19F-4FD8-8A43-4438389816EA}" type="pres">
      <dgm:prSet presAssocID="{985B6502-9D0B-493D-A8EF-60992C46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92F6D804-C63F-4024-8771-8991DA1EB82F}" type="pres">
      <dgm:prSet presAssocID="{985B6502-9D0B-493D-A8EF-60992C46375C}" presName="spaceRect" presStyleCnt="0"/>
      <dgm:spPr/>
    </dgm:pt>
    <dgm:pt modelId="{938AF2A2-91DB-4929-B6B6-F74F79780C1A}" type="pres">
      <dgm:prSet presAssocID="{985B6502-9D0B-493D-A8EF-60992C46375C}" presName="parTx" presStyleLbl="revTx" presStyleIdx="2" presStyleCnt="6">
        <dgm:presLayoutVars>
          <dgm:chMax val="0"/>
          <dgm:chPref val="0"/>
        </dgm:presLayoutVars>
      </dgm:prSet>
      <dgm:spPr/>
    </dgm:pt>
    <dgm:pt modelId="{285FCDF1-29AB-492B-902D-1C1035D7CF3B}" type="pres">
      <dgm:prSet presAssocID="{8E9E2313-B56A-4616-9194-EFC04C8D4A04}" presName="sibTrans" presStyleCnt="0"/>
      <dgm:spPr/>
    </dgm:pt>
    <dgm:pt modelId="{7DF37F66-8150-4D91-841B-B04DCEF128B9}" type="pres">
      <dgm:prSet presAssocID="{BF4FAFCE-BCD6-45D8-9618-8DCD78278598}" presName="compNode" presStyleCnt="0"/>
      <dgm:spPr/>
    </dgm:pt>
    <dgm:pt modelId="{336F5367-F89D-496A-ACFE-34B8A8068028}" type="pres">
      <dgm:prSet presAssocID="{BF4FAFCE-BCD6-45D8-9618-8DCD78278598}" presName="bgRect" presStyleLbl="bgShp" presStyleIdx="3" presStyleCnt="6"/>
      <dgm:spPr>
        <a:solidFill>
          <a:schemeClr val="tx2">
            <a:lumMod val="50000"/>
          </a:schemeClr>
        </a:solidFill>
      </dgm:spPr>
    </dgm:pt>
    <dgm:pt modelId="{CEF5B04D-070D-44D1-8615-94D59D99FA53}" type="pres">
      <dgm:prSet presAssocID="{BF4FAFCE-BCD6-45D8-9618-8DCD782785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/>
    </dgm:pt>
    <dgm:pt modelId="{BCB1D4FD-502D-4526-9C09-160DE1BC1803}" type="pres">
      <dgm:prSet presAssocID="{BF4FAFCE-BCD6-45D8-9618-8DCD78278598}" presName="spaceRect" presStyleCnt="0"/>
      <dgm:spPr/>
    </dgm:pt>
    <dgm:pt modelId="{98DC91D7-F0D6-43E3-B8A4-3692DFA2711A}" type="pres">
      <dgm:prSet presAssocID="{BF4FAFCE-BCD6-45D8-9618-8DCD78278598}" presName="parTx" presStyleLbl="revTx" presStyleIdx="3" presStyleCnt="6">
        <dgm:presLayoutVars>
          <dgm:chMax val="0"/>
          <dgm:chPref val="0"/>
        </dgm:presLayoutVars>
      </dgm:prSet>
      <dgm:spPr/>
    </dgm:pt>
    <dgm:pt modelId="{1A333834-9BF8-45C1-9AF3-446E508B252A}" type="pres">
      <dgm:prSet presAssocID="{0767219F-BF8C-4AD1-9C7F-219823F0B25F}" presName="sibTrans" presStyleCnt="0"/>
      <dgm:spPr/>
    </dgm:pt>
    <dgm:pt modelId="{E2C0F99A-8029-4C4D-988E-C22EB56914BB}" type="pres">
      <dgm:prSet presAssocID="{FD1E3E36-630E-4ED5-A4D1-8D8FAE5ADB10}" presName="compNode" presStyleCnt="0"/>
      <dgm:spPr/>
    </dgm:pt>
    <dgm:pt modelId="{3AE49C42-2872-470B-AC56-540333D57F90}" type="pres">
      <dgm:prSet presAssocID="{FD1E3E36-630E-4ED5-A4D1-8D8FAE5ADB10}" presName="bgRect" presStyleLbl="bgShp" presStyleIdx="4" presStyleCnt="6"/>
      <dgm:spPr>
        <a:solidFill>
          <a:schemeClr val="tx2">
            <a:lumMod val="50000"/>
          </a:schemeClr>
        </a:solidFill>
      </dgm:spPr>
    </dgm:pt>
    <dgm:pt modelId="{852FEE87-E262-4529-B95D-4152081DFC76}" type="pres">
      <dgm:prSet presAssocID="{FD1E3E36-630E-4ED5-A4D1-8D8FAE5ADB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FB0003-3E4D-4C3D-986F-79BD86AA4BBB}" type="pres">
      <dgm:prSet presAssocID="{FD1E3E36-630E-4ED5-A4D1-8D8FAE5ADB10}" presName="spaceRect" presStyleCnt="0"/>
      <dgm:spPr/>
    </dgm:pt>
    <dgm:pt modelId="{97598798-3155-45C4-B78E-170BD1952B22}" type="pres">
      <dgm:prSet presAssocID="{FD1E3E36-630E-4ED5-A4D1-8D8FAE5ADB10}" presName="parTx" presStyleLbl="revTx" presStyleIdx="4" presStyleCnt="6">
        <dgm:presLayoutVars>
          <dgm:chMax val="0"/>
          <dgm:chPref val="0"/>
        </dgm:presLayoutVars>
      </dgm:prSet>
      <dgm:spPr/>
    </dgm:pt>
    <dgm:pt modelId="{C5526B1A-9093-4F43-995C-7CC28146C8FC}" type="pres">
      <dgm:prSet presAssocID="{6CDB8E78-006E-4502-A184-D0F7BB66A7CD}" presName="sibTrans" presStyleCnt="0"/>
      <dgm:spPr/>
    </dgm:pt>
    <dgm:pt modelId="{A8E8878A-808C-4312-AFB7-BCEB24590740}" type="pres">
      <dgm:prSet presAssocID="{2F07F2F8-957F-4750-B9B8-36EA4436340E}" presName="compNode" presStyleCnt="0"/>
      <dgm:spPr/>
    </dgm:pt>
    <dgm:pt modelId="{042DD1CB-0471-4CA1-8BDD-A9434D5C8315}" type="pres">
      <dgm:prSet presAssocID="{2F07F2F8-957F-4750-B9B8-36EA4436340E}" presName="bgRect" presStyleLbl="bgShp" presStyleIdx="5" presStyleCnt="6"/>
      <dgm:spPr>
        <a:solidFill>
          <a:schemeClr val="tx2">
            <a:lumMod val="50000"/>
          </a:schemeClr>
        </a:solidFill>
      </dgm:spPr>
    </dgm:pt>
    <dgm:pt modelId="{3ADB9B1C-3F35-4045-A423-E33C953746A7}" type="pres">
      <dgm:prSet presAssocID="{2F07F2F8-957F-4750-B9B8-36EA443634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/>
    </dgm:pt>
    <dgm:pt modelId="{D35AE723-F3B6-42F9-B89C-881D7BABF57D}" type="pres">
      <dgm:prSet presAssocID="{2F07F2F8-957F-4750-B9B8-36EA4436340E}" presName="spaceRect" presStyleCnt="0"/>
      <dgm:spPr/>
    </dgm:pt>
    <dgm:pt modelId="{08F9F107-6293-4E42-B6ED-1F4B5222824E}" type="pres">
      <dgm:prSet presAssocID="{2F07F2F8-957F-4750-B9B8-36EA443634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90206-E3C7-4510-B211-77A920C2BDB7}" type="presOf" srcId="{FD1E3E36-630E-4ED5-A4D1-8D8FAE5ADB10}" destId="{97598798-3155-45C4-B78E-170BD1952B22}" srcOrd="0" destOrd="0" presId="urn:microsoft.com/office/officeart/2018/2/layout/IconVerticalSolidList"/>
    <dgm:cxn modelId="{AA79FE16-0730-4445-8674-3672ECD5AE9A}" srcId="{3CD1D26C-9603-4AEC-BC98-375D1C57475E}" destId="{2F07F2F8-957F-4750-B9B8-36EA4436340E}" srcOrd="5" destOrd="0" parTransId="{42CED4AE-5A1B-4401-96C5-0777119BEC2A}" sibTransId="{628D9D1B-02CF-4A2B-BCE0-02D2DC901B94}"/>
    <dgm:cxn modelId="{90CE0D29-8E21-4B8D-BF57-59BEB1BD60B5}" type="presOf" srcId="{BF4FAFCE-BCD6-45D8-9618-8DCD78278598}" destId="{98DC91D7-F0D6-43E3-B8A4-3692DFA2711A}" srcOrd="0" destOrd="0" presId="urn:microsoft.com/office/officeart/2018/2/layout/IconVerticalSolidList"/>
    <dgm:cxn modelId="{88944E54-A025-4F51-9297-0D3F79FFB771}" type="presOf" srcId="{3CD1D26C-9603-4AEC-BC98-375D1C57475E}" destId="{EE521799-27BA-43F2-BEDD-935A32EB0A7A}" srcOrd="0" destOrd="0" presId="urn:microsoft.com/office/officeart/2018/2/layout/IconVerticalSolidList"/>
    <dgm:cxn modelId="{A509EA79-481F-431D-B1B0-7C036029C1FD}" type="presOf" srcId="{43BCF808-F9B4-4154-A2D1-A80453712A17}" destId="{F28977C9-43EC-4DF9-AADA-1A40E34B7359}" srcOrd="0" destOrd="0" presId="urn:microsoft.com/office/officeart/2018/2/layout/IconVerticalSolidList"/>
    <dgm:cxn modelId="{F731518D-A3D3-4DF1-995F-0B0E34D2ECF9}" type="presOf" srcId="{985B6502-9D0B-493D-A8EF-60992C46375C}" destId="{938AF2A2-91DB-4929-B6B6-F74F79780C1A}" srcOrd="0" destOrd="0" presId="urn:microsoft.com/office/officeart/2018/2/layout/IconVerticalSolidList"/>
    <dgm:cxn modelId="{74628C9D-E3BD-48FC-837F-04CADEABC84B}" type="presOf" srcId="{2F07F2F8-957F-4750-B9B8-36EA4436340E}" destId="{08F9F107-6293-4E42-B6ED-1F4B5222824E}" srcOrd="0" destOrd="0" presId="urn:microsoft.com/office/officeart/2018/2/layout/IconVerticalSolidList"/>
    <dgm:cxn modelId="{55CE34B3-77F2-40D9-86BA-3CB0838EDFFF}" srcId="{3CD1D26C-9603-4AEC-BC98-375D1C57475E}" destId="{4D509436-EC4A-43F0-8E75-018D03FD996F}" srcOrd="1" destOrd="0" parTransId="{EA06CB12-BC51-4DB4-9C95-F6B8323AB405}" sibTransId="{4AA4FBF4-5E11-40A7-93FE-C028EB43B887}"/>
    <dgm:cxn modelId="{A0E884BA-5366-40E3-ACEB-501F8348EF45}" srcId="{3CD1D26C-9603-4AEC-BC98-375D1C57475E}" destId="{43BCF808-F9B4-4154-A2D1-A80453712A17}" srcOrd="0" destOrd="0" parTransId="{C5DBDF95-5826-4421-9918-CB7F4F9C2454}" sibTransId="{AB07DEA3-A7C5-4EDF-ACCF-A49AC99BF827}"/>
    <dgm:cxn modelId="{CA5803DE-F3EE-4A25-B94B-B3ADE8BB1B55}" type="presOf" srcId="{4D509436-EC4A-43F0-8E75-018D03FD996F}" destId="{3A5E658C-57BA-415F-BFA3-AACC0ADBAB61}" srcOrd="0" destOrd="0" presId="urn:microsoft.com/office/officeart/2018/2/layout/IconVerticalSolidList"/>
    <dgm:cxn modelId="{D89BD1E0-57CE-4D5A-AB77-0951DC960A52}" srcId="{3CD1D26C-9603-4AEC-BC98-375D1C57475E}" destId="{985B6502-9D0B-493D-A8EF-60992C46375C}" srcOrd="2" destOrd="0" parTransId="{6DC0C298-F151-41AE-91CE-27415B6CECBE}" sibTransId="{8E9E2313-B56A-4616-9194-EFC04C8D4A04}"/>
    <dgm:cxn modelId="{8B7E75FA-8438-47BB-8C8A-7972DC27B2A6}" srcId="{3CD1D26C-9603-4AEC-BC98-375D1C57475E}" destId="{BF4FAFCE-BCD6-45D8-9618-8DCD78278598}" srcOrd="3" destOrd="0" parTransId="{3F1AC354-F928-4730-8A18-D66A3FED111B}" sibTransId="{0767219F-BF8C-4AD1-9C7F-219823F0B25F}"/>
    <dgm:cxn modelId="{2BE473FF-3AE0-477F-B843-C288DE8C4EA4}" srcId="{3CD1D26C-9603-4AEC-BC98-375D1C57475E}" destId="{FD1E3E36-630E-4ED5-A4D1-8D8FAE5ADB10}" srcOrd="4" destOrd="0" parTransId="{D3BC6404-F40E-4848-ADFB-FA2917D143E0}" sibTransId="{6CDB8E78-006E-4502-A184-D0F7BB66A7CD}"/>
    <dgm:cxn modelId="{0C74291F-40C8-4ADB-BF03-BF46267C7F32}" type="presParOf" srcId="{EE521799-27BA-43F2-BEDD-935A32EB0A7A}" destId="{EAF397E5-1FE0-4CE4-85FC-E5AB741AB798}" srcOrd="0" destOrd="0" presId="urn:microsoft.com/office/officeart/2018/2/layout/IconVerticalSolidList"/>
    <dgm:cxn modelId="{33733915-72F8-4942-AD43-26D7C751EF5B}" type="presParOf" srcId="{EAF397E5-1FE0-4CE4-85FC-E5AB741AB798}" destId="{E7D4B670-8399-4761-B8A2-58158D5326B6}" srcOrd="0" destOrd="0" presId="urn:microsoft.com/office/officeart/2018/2/layout/IconVerticalSolidList"/>
    <dgm:cxn modelId="{498B1692-7859-4871-A676-30503973B623}" type="presParOf" srcId="{EAF397E5-1FE0-4CE4-85FC-E5AB741AB798}" destId="{5F59A255-57EF-4A51-9AA1-5818A42BA75F}" srcOrd="1" destOrd="0" presId="urn:microsoft.com/office/officeart/2018/2/layout/IconVerticalSolidList"/>
    <dgm:cxn modelId="{DF2EDD37-2522-4A4E-8144-3E4A6BE785AB}" type="presParOf" srcId="{EAF397E5-1FE0-4CE4-85FC-E5AB741AB798}" destId="{293D343F-CEF2-4BB3-8370-F2EEA5110141}" srcOrd="2" destOrd="0" presId="urn:microsoft.com/office/officeart/2018/2/layout/IconVerticalSolidList"/>
    <dgm:cxn modelId="{26983FEC-85A5-4BA3-9AAA-24F9AAF6C41B}" type="presParOf" srcId="{EAF397E5-1FE0-4CE4-85FC-E5AB741AB798}" destId="{F28977C9-43EC-4DF9-AADA-1A40E34B7359}" srcOrd="3" destOrd="0" presId="urn:microsoft.com/office/officeart/2018/2/layout/IconVerticalSolidList"/>
    <dgm:cxn modelId="{A948A15B-9D9B-4826-9118-F18215158091}" type="presParOf" srcId="{EE521799-27BA-43F2-BEDD-935A32EB0A7A}" destId="{51ECC40C-995E-4EDC-92C7-2BA14BB4960C}" srcOrd="1" destOrd="0" presId="urn:microsoft.com/office/officeart/2018/2/layout/IconVerticalSolidList"/>
    <dgm:cxn modelId="{8E3C1FB9-0C69-46EA-ABBE-38CFF7B17337}" type="presParOf" srcId="{EE521799-27BA-43F2-BEDD-935A32EB0A7A}" destId="{36C4EF5E-FFA8-4BC8-96DD-B30356C32D0D}" srcOrd="2" destOrd="0" presId="urn:microsoft.com/office/officeart/2018/2/layout/IconVerticalSolidList"/>
    <dgm:cxn modelId="{3DE6D6AA-D769-411D-9092-A448EE6D05A0}" type="presParOf" srcId="{36C4EF5E-FFA8-4BC8-96DD-B30356C32D0D}" destId="{4F000F8E-D1F8-44CE-BD27-B50895F6ED0E}" srcOrd="0" destOrd="0" presId="urn:microsoft.com/office/officeart/2018/2/layout/IconVerticalSolidList"/>
    <dgm:cxn modelId="{00B89B55-51D0-428D-86EB-BF208703760C}" type="presParOf" srcId="{36C4EF5E-FFA8-4BC8-96DD-B30356C32D0D}" destId="{DF74ADEA-FFFC-4C46-B183-FDC9B2FDF01F}" srcOrd="1" destOrd="0" presId="urn:microsoft.com/office/officeart/2018/2/layout/IconVerticalSolidList"/>
    <dgm:cxn modelId="{D4B7578F-B24A-4BB7-9F57-2944F28C5F76}" type="presParOf" srcId="{36C4EF5E-FFA8-4BC8-96DD-B30356C32D0D}" destId="{8D5F6051-ADEF-4774-B4D6-9295B8F93AE7}" srcOrd="2" destOrd="0" presId="urn:microsoft.com/office/officeart/2018/2/layout/IconVerticalSolidList"/>
    <dgm:cxn modelId="{EBD328D0-AF40-467B-BD3C-CC391512E1E2}" type="presParOf" srcId="{36C4EF5E-FFA8-4BC8-96DD-B30356C32D0D}" destId="{3A5E658C-57BA-415F-BFA3-AACC0ADBAB61}" srcOrd="3" destOrd="0" presId="urn:microsoft.com/office/officeart/2018/2/layout/IconVerticalSolidList"/>
    <dgm:cxn modelId="{84D8CC6E-EFE7-492F-AEF2-E1835DA21B31}" type="presParOf" srcId="{EE521799-27BA-43F2-BEDD-935A32EB0A7A}" destId="{E7A089DF-7A1A-4B88-9E23-6DE1126DD16F}" srcOrd="3" destOrd="0" presId="urn:microsoft.com/office/officeart/2018/2/layout/IconVerticalSolidList"/>
    <dgm:cxn modelId="{8C00BDEF-FB2D-4CAB-AB1B-D468A1C55823}" type="presParOf" srcId="{EE521799-27BA-43F2-BEDD-935A32EB0A7A}" destId="{882F667C-E274-4DEB-BBE3-957907C29C4A}" srcOrd="4" destOrd="0" presId="urn:microsoft.com/office/officeart/2018/2/layout/IconVerticalSolidList"/>
    <dgm:cxn modelId="{0BAD6CF6-5395-4B58-8315-2FBF31D26F9C}" type="presParOf" srcId="{882F667C-E274-4DEB-BBE3-957907C29C4A}" destId="{47D9936B-9835-4E38-93B8-50770B0288B0}" srcOrd="0" destOrd="0" presId="urn:microsoft.com/office/officeart/2018/2/layout/IconVerticalSolidList"/>
    <dgm:cxn modelId="{792BAEF4-27A1-4D82-84F2-438BFDCCC9CF}" type="presParOf" srcId="{882F667C-E274-4DEB-BBE3-957907C29C4A}" destId="{9239F48E-D19F-4FD8-8A43-4438389816EA}" srcOrd="1" destOrd="0" presId="urn:microsoft.com/office/officeart/2018/2/layout/IconVerticalSolidList"/>
    <dgm:cxn modelId="{7E8ACBA3-5CFD-415B-A32D-BC9475756D07}" type="presParOf" srcId="{882F667C-E274-4DEB-BBE3-957907C29C4A}" destId="{92F6D804-C63F-4024-8771-8991DA1EB82F}" srcOrd="2" destOrd="0" presId="urn:microsoft.com/office/officeart/2018/2/layout/IconVerticalSolidList"/>
    <dgm:cxn modelId="{A061E573-096A-4A5E-A017-A3B46E38E916}" type="presParOf" srcId="{882F667C-E274-4DEB-BBE3-957907C29C4A}" destId="{938AF2A2-91DB-4929-B6B6-F74F79780C1A}" srcOrd="3" destOrd="0" presId="urn:microsoft.com/office/officeart/2018/2/layout/IconVerticalSolidList"/>
    <dgm:cxn modelId="{FCD7B7CE-0143-4B27-AE59-3E810007D4BB}" type="presParOf" srcId="{EE521799-27BA-43F2-BEDD-935A32EB0A7A}" destId="{285FCDF1-29AB-492B-902D-1C1035D7CF3B}" srcOrd="5" destOrd="0" presId="urn:microsoft.com/office/officeart/2018/2/layout/IconVerticalSolidList"/>
    <dgm:cxn modelId="{9BD500D3-2AB5-4042-A2DA-D2DFDB1386A9}" type="presParOf" srcId="{EE521799-27BA-43F2-BEDD-935A32EB0A7A}" destId="{7DF37F66-8150-4D91-841B-B04DCEF128B9}" srcOrd="6" destOrd="0" presId="urn:microsoft.com/office/officeart/2018/2/layout/IconVerticalSolidList"/>
    <dgm:cxn modelId="{E8AC8529-3A12-41C3-8538-21B6F5068002}" type="presParOf" srcId="{7DF37F66-8150-4D91-841B-B04DCEF128B9}" destId="{336F5367-F89D-496A-ACFE-34B8A8068028}" srcOrd="0" destOrd="0" presId="urn:microsoft.com/office/officeart/2018/2/layout/IconVerticalSolidList"/>
    <dgm:cxn modelId="{5A70DDCB-EA04-49EE-83BD-A52B16789208}" type="presParOf" srcId="{7DF37F66-8150-4D91-841B-B04DCEF128B9}" destId="{CEF5B04D-070D-44D1-8615-94D59D99FA53}" srcOrd="1" destOrd="0" presId="urn:microsoft.com/office/officeart/2018/2/layout/IconVerticalSolidList"/>
    <dgm:cxn modelId="{E4D89F57-A12C-4852-B03A-11D2565BDB27}" type="presParOf" srcId="{7DF37F66-8150-4D91-841B-B04DCEF128B9}" destId="{BCB1D4FD-502D-4526-9C09-160DE1BC1803}" srcOrd="2" destOrd="0" presId="urn:microsoft.com/office/officeart/2018/2/layout/IconVerticalSolidList"/>
    <dgm:cxn modelId="{D3BDD68D-1290-4A3C-94F4-1ACA4A2D5A80}" type="presParOf" srcId="{7DF37F66-8150-4D91-841B-B04DCEF128B9}" destId="{98DC91D7-F0D6-43E3-B8A4-3692DFA2711A}" srcOrd="3" destOrd="0" presId="urn:microsoft.com/office/officeart/2018/2/layout/IconVerticalSolidList"/>
    <dgm:cxn modelId="{4EB9047B-748F-49FF-98CD-7D76B7067E7D}" type="presParOf" srcId="{EE521799-27BA-43F2-BEDD-935A32EB0A7A}" destId="{1A333834-9BF8-45C1-9AF3-446E508B252A}" srcOrd="7" destOrd="0" presId="urn:microsoft.com/office/officeart/2018/2/layout/IconVerticalSolidList"/>
    <dgm:cxn modelId="{A8CF196E-9E93-403C-AB80-D4189393871E}" type="presParOf" srcId="{EE521799-27BA-43F2-BEDD-935A32EB0A7A}" destId="{E2C0F99A-8029-4C4D-988E-C22EB56914BB}" srcOrd="8" destOrd="0" presId="urn:microsoft.com/office/officeart/2018/2/layout/IconVerticalSolidList"/>
    <dgm:cxn modelId="{1B128002-1279-45C6-A86E-EA7814EB341B}" type="presParOf" srcId="{E2C0F99A-8029-4C4D-988E-C22EB56914BB}" destId="{3AE49C42-2872-470B-AC56-540333D57F90}" srcOrd="0" destOrd="0" presId="urn:microsoft.com/office/officeart/2018/2/layout/IconVerticalSolidList"/>
    <dgm:cxn modelId="{471DCE0C-7BFC-469D-BAB0-AA413FC20849}" type="presParOf" srcId="{E2C0F99A-8029-4C4D-988E-C22EB56914BB}" destId="{852FEE87-E262-4529-B95D-4152081DFC76}" srcOrd="1" destOrd="0" presId="urn:microsoft.com/office/officeart/2018/2/layout/IconVerticalSolidList"/>
    <dgm:cxn modelId="{EA24A357-997B-41CA-87C9-17EC676A2BC7}" type="presParOf" srcId="{E2C0F99A-8029-4C4D-988E-C22EB56914BB}" destId="{BEFB0003-3E4D-4C3D-986F-79BD86AA4BBB}" srcOrd="2" destOrd="0" presId="urn:microsoft.com/office/officeart/2018/2/layout/IconVerticalSolidList"/>
    <dgm:cxn modelId="{A1FFA329-90B6-4529-BBD5-5D77193064B2}" type="presParOf" srcId="{E2C0F99A-8029-4C4D-988E-C22EB56914BB}" destId="{97598798-3155-45C4-B78E-170BD1952B22}" srcOrd="3" destOrd="0" presId="urn:microsoft.com/office/officeart/2018/2/layout/IconVerticalSolidList"/>
    <dgm:cxn modelId="{22FBAB09-9790-4862-ACFF-3BBC042C167F}" type="presParOf" srcId="{EE521799-27BA-43F2-BEDD-935A32EB0A7A}" destId="{C5526B1A-9093-4F43-995C-7CC28146C8FC}" srcOrd="9" destOrd="0" presId="urn:microsoft.com/office/officeart/2018/2/layout/IconVerticalSolidList"/>
    <dgm:cxn modelId="{3F0C5982-C945-417A-93A0-34E60CE306C3}" type="presParOf" srcId="{EE521799-27BA-43F2-BEDD-935A32EB0A7A}" destId="{A8E8878A-808C-4312-AFB7-BCEB24590740}" srcOrd="10" destOrd="0" presId="urn:microsoft.com/office/officeart/2018/2/layout/IconVerticalSolidList"/>
    <dgm:cxn modelId="{B65D980F-5616-4079-9798-37E3A406B569}" type="presParOf" srcId="{A8E8878A-808C-4312-AFB7-BCEB24590740}" destId="{042DD1CB-0471-4CA1-8BDD-A9434D5C8315}" srcOrd="0" destOrd="0" presId="urn:microsoft.com/office/officeart/2018/2/layout/IconVerticalSolidList"/>
    <dgm:cxn modelId="{EE1720F5-BCFC-42DD-8C54-BD9BAC2865DE}" type="presParOf" srcId="{A8E8878A-808C-4312-AFB7-BCEB24590740}" destId="{3ADB9B1C-3F35-4045-A423-E33C953746A7}" srcOrd="1" destOrd="0" presId="urn:microsoft.com/office/officeart/2018/2/layout/IconVerticalSolidList"/>
    <dgm:cxn modelId="{6F7B0788-6FBC-40B1-8661-ECF5FB478D11}" type="presParOf" srcId="{A8E8878A-808C-4312-AFB7-BCEB24590740}" destId="{D35AE723-F3B6-42F9-B89C-881D7BABF57D}" srcOrd="2" destOrd="0" presId="urn:microsoft.com/office/officeart/2018/2/layout/IconVerticalSolidList"/>
    <dgm:cxn modelId="{0B2EE7C8-4261-4DB1-A571-3B3304CA5A8E}" type="presParOf" srcId="{A8E8878A-808C-4312-AFB7-BCEB24590740}" destId="{08F9F107-6293-4E42-B6ED-1F4B52228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B670-8399-4761-B8A2-58158D5326B6}">
      <dsp:nvSpPr>
        <dsp:cNvPr id="0" name=""/>
        <dsp:cNvSpPr/>
      </dsp:nvSpPr>
      <dsp:spPr>
        <a:xfrm>
          <a:off x="0" y="1174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9A255-57EF-4A51-9AA1-5818A42BA75F}">
      <dsp:nvSpPr>
        <dsp:cNvPr id="0" name=""/>
        <dsp:cNvSpPr/>
      </dsp:nvSpPr>
      <dsp:spPr>
        <a:xfrm>
          <a:off x="151452" y="113825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977C9-43EC-4DF9-AADA-1A40E34B7359}">
      <dsp:nvSpPr>
        <dsp:cNvPr id="0" name=""/>
        <dsp:cNvSpPr/>
      </dsp:nvSpPr>
      <dsp:spPr>
        <a:xfrm>
          <a:off x="578272" y="1174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Curiosity</a:t>
          </a:r>
          <a:endParaRPr lang="de-DE" sz="1900" kern="1200" dirty="0"/>
        </a:p>
      </dsp:txBody>
      <dsp:txXfrm>
        <a:off x="578272" y="1174"/>
        <a:ext cx="6620947" cy="500668"/>
      </dsp:txXfrm>
    </dsp:sp>
    <dsp:sp modelId="{4F000F8E-D1F8-44CE-BD27-B50895F6ED0E}">
      <dsp:nvSpPr>
        <dsp:cNvPr id="0" name=""/>
        <dsp:cNvSpPr/>
      </dsp:nvSpPr>
      <dsp:spPr>
        <a:xfrm>
          <a:off x="0" y="627011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4ADEA-FFFC-4C46-B183-FDC9B2FDF01F}">
      <dsp:nvSpPr>
        <dsp:cNvPr id="0" name=""/>
        <dsp:cNvSpPr/>
      </dsp:nvSpPr>
      <dsp:spPr>
        <a:xfrm>
          <a:off x="151452" y="739661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658C-57BA-415F-BFA3-AACC0ADBAB61}">
      <dsp:nvSpPr>
        <dsp:cNvPr id="0" name=""/>
        <dsp:cNvSpPr/>
      </dsp:nvSpPr>
      <dsp:spPr>
        <a:xfrm>
          <a:off x="578272" y="627011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Exploration</a:t>
          </a:r>
        </a:p>
      </dsp:txBody>
      <dsp:txXfrm>
        <a:off x="578272" y="627011"/>
        <a:ext cx="6620947" cy="500668"/>
      </dsp:txXfrm>
    </dsp:sp>
    <dsp:sp modelId="{47D9936B-9835-4E38-93B8-50770B0288B0}">
      <dsp:nvSpPr>
        <dsp:cNvPr id="0" name=""/>
        <dsp:cNvSpPr/>
      </dsp:nvSpPr>
      <dsp:spPr>
        <a:xfrm>
          <a:off x="0" y="1252847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39F48E-D19F-4FD8-8A43-4438389816EA}">
      <dsp:nvSpPr>
        <dsp:cNvPr id="0" name=""/>
        <dsp:cNvSpPr/>
      </dsp:nvSpPr>
      <dsp:spPr>
        <a:xfrm>
          <a:off x="151452" y="1365497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AF2A2-91DB-4929-B6B6-F74F79780C1A}">
      <dsp:nvSpPr>
        <dsp:cNvPr id="0" name=""/>
        <dsp:cNvSpPr/>
      </dsp:nvSpPr>
      <dsp:spPr>
        <a:xfrm>
          <a:off x="578272" y="1252847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Obstacles</a:t>
          </a:r>
        </a:p>
      </dsp:txBody>
      <dsp:txXfrm>
        <a:off x="578272" y="1252847"/>
        <a:ext cx="6620947" cy="500668"/>
      </dsp:txXfrm>
    </dsp:sp>
    <dsp:sp modelId="{336F5367-F89D-496A-ACFE-34B8A8068028}">
      <dsp:nvSpPr>
        <dsp:cNvPr id="0" name=""/>
        <dsp:cNvSpPr/>
      </dsp:nvSpPr>
      <dsp:spPr>
        <a:xfrm>
          <a:off x="0" y="1878683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5B04D-070D-44D1-8615-94D59D99FA53}">
      <dsp:nvSpPr>
        <dsp:cNvPr id="0" name=""/>
        <dsp:cNvSpPr/>
      </dsp:nvSpPr>
      <dsp:spPr>
        <a:xfrm>
          <a:off x="151452" y="1991334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91D7-F0D6-43E3-B8A4-3692DFA2711A}">
      <dsp:nvSpPr>
        <dsp:cNvPr id="0" name=""/>
        <dsp:cNvSpPr/>
      </dsp:nvSpPr>
      <dsp:spPr>
        <a:xfrm>
          <a:off x="578272" y="1878683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Objectives</a:t>
          </a:r>
        </a:p>
      </dsp:txBody>
      <dsp:txXfrm>
        <a:off x="578272" y="1878683"/>
        <a:ext cx="6620947" cy="500668"/>
      </dsp:txXfrm>
    </dsp:sp>
    <dsp:sp modelId="{3AE49C42-2872-470B-AC56-540333D57F90}">
      <dsp:nvSpPr>
        <dsp:cNvPr id="0" name=""/>
        <dsp:cNvSpPr/>
      </dsp:nvSpPr>
      <dsp:spPr>
        <a:xfrm>
          <a:off x="0" y="2504519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EE87-E262-4529-B95D-4152081DFC76}">
      <dsp:nvSpPr>
        <dsp:cNvPr id="0" name=""/>
        <dsp:cNvSpPr/>
      </dsp:nvSpPr>
      <dsp:spPr>
        <a:xfrm>
          <a:off x="151452" y="2617170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98798-3155-45C4-B78E-170BD1952B22}">
      <dsp:nvSpPr>
        <dsp:cNvPr id="0" name=""/>
        <dsp:cNvSpPr/>
      </dsp:nvSpPr>
      <dsp:spPr>
        <a:xfrm>
          <a:off x="578272" y="2504519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Time Travel</a:t>
          </a:r>
        </a:p>
      </dsp:txBody>
      <dsp:txXfrm>
        <a:off x="578272" y="2504519"/>
        <a:ext cx="6620947" cy="500668"/>
      </dsp:txXfrm>
    </dsp:sp>
    <dsp:sp modelId="{042DD1CB-0471-4CA1-8BDD-A9434D5C8315}">
      <dsp:nvSpPr>
        <dsp:cNvPr id="0" name=""/>
        <dsp:cNvSpPr/>
      </dsp:nvSpPr>
      <dsp:spPr>
        <a:xfrm>
          <a:off x="0" y="3130356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B9B1C-3F35-4045-A423-E33C953746A7}">
      <dsp:nvSpPr>
        <dsp:cNvPr id="0" name=""/>
        <dsp:cNvSpPr/>
      </dsp:nvSpPr>
      <dsp:spPr>
        <a:xfrm>
          <a:off x="151452" y="3243006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9F107-6293-4E42-B6ED-1F4B5222824E}">
      <dsp:nvSpPr>
        <dsp:cNvPr id="0" name=""/>
        <dsp:cNvSpPr/>
      </dsp:nvSpPr>
      <dsp:spPr>
        <a:xfrm>
          <a:off x="578272" y="3130356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New Information</a:t>
          </a:r>
        </a:p>
      </dsp:txBody>
      <dsp:txXfrm>
        <a:off x="578272" y="3130356"/>
        <a:ext cx="6620947" cy="5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Convexity</a:t>
            </a:r>
            <a:r>
              <a:rPr lang="de-DE" dirty="0"/>
              <a:t> Game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8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6BF90-9AC0-4438-B873-6BA7C5834435}"/>
              </a:ext>
            </a:extLst>
          </p:cNvPr>
          <p:cNvCxnSpPr/>
          <p:nvPr/>
        </p:nvCxnSpPr>
        <p:spPr>
          <a:xfrm flipH="1">
            <a:off x="5494713" y="1534390"/>
            <a:ext cx="390698" cy="374073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1DD24-EF7D-4D9E-86F5-C0DB7F973C71}"/>
              </a:ext>
            </a:extLst>
          </p:cNvPr>
          <p:cNvSpPr txBox="1"/>
          <p:nvPr/>
        </p:nvSpPr>
        <p:spPr>
          <a:xfrm>
            <a:off x="5847262" y="1284950"/>
            <a:ext cx="13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blorg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2CAA6-294D-4BFE-BDDA-321D8B1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Aktueller Stand (1/3)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27D4DDF-B2E1-446A-BE27-77793B15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324787" cy="3632200"/>
          </a:xfrm>
        </p:spPr>
        <p:txBody>
          <a:bodyPr>
            <a:normAutofit/>
          </a:bodyPr>
          <a:lstStyle/>
          <a:p>
            <a:r>
              <a:rPr lang="de-DE" dirty="0"/>
              <a:t>Schlüssige Storyline (erweiterbar)</a:t>
            </a:r>
          </a:p>
          <a:p>
            <a:r>
              <a:rPr lang="de-DE" dirty="0"/>
              <a:t>Animation-Prototype</a:t>
            </a:r>
          </a:p>
          <a:p>
            <a:r>
              <a:rPr lang="de-DE" dirty="0"/>
              <a:t>Walking &amp; Standing </a:t>
            </a:r>
            <a:r>
              <a:rPr lang="de-DE" dirty="0" err="1"/>
              <a:t>Animations</a:t>
            </a:r>
            <a:endParaRPr lang="de-DE" dirty="0"/>
          </a:p>
          <a:p>
            <a:r>
              <a:rPr lang="de-DE" dirty="0"/>
              <a:t>Environment Assets</a:t>
            </a:r>
          </a:p>
          <a:p>
            <a:r>
              <a:rPr lang="de-DE" dirty="0" err="1"/>
              <a:t>Spritesheets</a:t>
            </a:r>
            <a:r>
              <a:rPr lang="de-DE" dirty="0"/>
              <a:t> &amp; Animationen anderer Charaktere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C489529-EEEA-47C6-80ED-7B532B27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2299849"/>
            <a:ext cx="6281219" cy="38629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4985B7B-FDCB-4C57-9576-0BF9D6C79DEE}"/>
              </a:ext>
            </a:extLst>
          </p:cNvPr>
          <p:cNvSpPr txBox="1"/>
          <p:nvPr/>
        </p:nvSpPr>
        <p:spPr>
          <a:xfrm>
            <a:off x="5333999" y="6226146"/>
            <a:ext cx="628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Overview: Current Storyline</a:t>
            </a:r>
          </a:p>
        </p:txBody>
      </p:sp>
    </p:spTree>
    <p:extLst>
      <p:ext uri="{BB962C8B-B14F-4D97-AF65-F5344CB8AC3E}">
        <p14:creationId xmlns:p14="http://schemas.microsoft.com/office/powerpoint/2010/main" val="1113357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88511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Aktueller Stand (2/3)</a:t>
            </a:r>
          </a:p>
        </p:txBody>
      </p:sp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0B7F0338-E4D0-4355-B700-7A56E664B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66"/>
          <a:stretch/>
        </p:blipFill>
        <p:spPr>
          <a:xfrm>
            <a:off x="1504282" y="1309617"/>
            <a:ext cx="1889526" cy="3602736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 w="12700">
            <a:solidFill>
              <a:schemeClr val="accent1"/>
            </a:solidFill>
          </a:ln>
          <a:effectLst/>
        </p:spPr>
      </p:pic>
      <p:pic>
        <p:nvPicPr>
          <p:cNvPr id="9" name="Picture 2" descr="https://cdn.discordapp.com/attachments/562760624409673748/576145448230977547/layer_view.PNG">
            <a:extLst>
              <a:ext uri="{FF2B5EF4-FFF2-40B4-BE49-F238E27FC236}">
                <a16:creationId xmlns:a16="http://schemas.microsoft.com/office/drawing/2014/main" id="{CE7A4747-F9CA-4C39-B573-B6CE813E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090" y="1309617"/>
            <a:ext cx="2395819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.discordapp.com/attachments/562760624409673748/576145471429541908/clone_image_overplay.PNG">
            <a:extLst>
              <a:ext uri="{FF2B5EF4-FFF2-40B4-BE49-F238E27FC236}">
                <a16:creationId xmlns:a16="http://schemas.microsoft.com/office/drawing/2014/main" id="{61F83967-4E85-4A89-B781-770E1A0D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511" y="1309617"/>
            <a:ext cx="3238488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56BAE-0E7D-46D4-BDE3-8B56FEFC623B}"/>
              </a:ext>
            </a:extLst>
          </p:cNvPr>
          <p:cNvSpPr txBox="1"/>
          <p:nvPr/>
        </p:nvSpPr>
        <p:spPr>
          <a:xfrm>
            <a:off x="1100923" y="5019535"/>
            <a:ext cx="2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Ausschnitt: </a:t>
            </a:r>
            <a:r>
              <a:rPr lang="de-DE" dirty="0" err="1"/>
              <a:t>Spritesheet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36F52-16DF-444B-992A-D5895FA6FEF3}"/>
              </a:ext>
            </a:extLst>
          </p:cNvPr>
          <p:cNvSpPr txBox="1"/>
          <p:nvPr/>
        </p:nvSpPr>
        <p:spPr>
          <a:xfrm>
            <a:off x="4839819" y="5019051"/>
            <a:ext cx="2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(Princess) Layer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F777C-DF6A-44EE-BB4A-466AD6F7C339}"/>
              </a:ext>
            </a:extLst>
          </p:cNvPr>
          <p:cNvSpPr txBox="1"/>
          <p:nvPr/>
        </p:nvSpPr>
        <p:spPr>
          <a:xfrm>
            <a:off x="8143511" y="5019051"/>
            <a:ext cx="32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Clone Layer Aufbau</a:t>
            </a:r>
          </a:p>
        </p:txBody>
      </p:sp>
      <p:pic>
        <p:nvPicPr>
          <p:cNvPr id="8202" name="Picture 10" descr="215 best 8bit images on Pinterest | Game design, Pixel art ...">
            <a:extLst>
              <a:ext uri="{FF2B5EF4-FFF2-40B4-BE49-F238E27FC236}">
                <a16:creationId xmlns:a16="http://schemas.microsoft.com/office/drawing/2014/main" id="{F575AADA-9E39-4179-9807-C96DE4202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2" y="121823"/>
            <a:ext cx="487777" cy="4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082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Aktueller Stand (3/3)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978713" cy="3636511"/>
          </a:xfrm>
          <a:effectLst/>
        </p:spPr>
        <p:txBody>
          <a:bodyPr anchor="ctr">
            <a:normAutofit lnSpcReduction="10000"/>
          </a:bodyPr>
          <a:lstStyle/>
          <a:p>
            <a:r>
              <a:rPr lang="de-DE" sz="2000" dirty="0" err="1"/>
              <a:t>Gunplay</a:t>
            </a:r>
            <a:endParaRPr lang="de-DE" sz="2000" dirty="0"/>
          </a:p>
          <a:p>
            <a:r>
              <a:rPr lang="de-DE" sz="2000" dirty="0"/>
              <a:t>Base Systems &amp; Managers</a:t>
            </a:r>
          </a:p>
          <a:p>
            <a:r>
              <a:rPr lang="de-DE" sz="2000" dirty="0"/>
              <a:t>Health- &amp; Oxygen-System</a:t>
            </a:r>
          </a:p>
          <a:p>
            <a:r>
              <a:rPr lang="de-DE" sz="2000" dirty="0"/>
              <a:t>In Arbeit: </a:t>
            </a:r>
          </a:p>
          <a:p>
            <a:pPr lvl="1"/>
            <a:r>
              <a:rPr lang="de-DE" sz="1800" dirty="0" err="1"/>
              <a:t>Inventory</a:t>
            </a:r>
            <a:r>
              <a:rPr lang="de-DE" sz="1800" dirty="0"/>
              <a:t> System</a:t>
            </a:r>
          </a:p>
          <a:p>
            <a:pPr lvl="1"/>
            <a:r>
              <a:rPr lang="de-DE" sz="1800" dirty="0"/>
              <a:t>(</a:t>
            </a:r>
            <a:r>
              <a:rPr lang="de-DE" sz="1800" dirty="0" err="1"/>
              <a:t>basic</a:t>
            </a:r>
            <a:r>
              <a:rPr lang="de-DE" sz="1800" dirty="0"/>
              <a:t>) AI</a:t>
            </a:r>
          </a:p>
          <a:p>
            <a:pPr lvl="1"/>
            <a:r>
              <a:rPr lang="de-DE" sz="1800" dirty="0"/>
              <a:t>UI</a:t>
            </a:r>
          </a:p>
          <a:p>
            <a:pPr lvl="1"/>
            <a:r>
              <a:rPr lang="de-DE" sz="1800" dirty="0"/>
              <a:t>Verbesserung der Assets</a:t>
            </a:r>
          </a:p>
          <a:p>
            <a:pPr lvl="1"/>
            <a:r>
              <a:rPr lang="de-DE" sz="1800" dirty="0"/>
              <a:t>Verbesserung der Animation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EC71ED-2340-4A40-A988-7437A0B8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51" y="1949832"/>
            <a:ext cx="4694323" cy="2969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A95-3337-4C42-A799-F1741E10B455}"/>
              </a:ext>
            </a:extLst>
          </p:cNvPr>
          <p:cNvSpPr txBox="1"/>
          <p:nvPr/>
        </p:nvSpPr>
        <p:spPr>
          <a:xfrm>
            <a:off x="7147550" y="5019052"/>
            <a:ext cx="46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Player: Walking Animation</a:t>
            </a:r>
          </a:p>
        </p:txBody>
      </p:sp>
    </p:spTree>
    <p:extLst>
      <p:ext uri="{BB962C8B-B14F-4D97-AF65-F5344CB8AC3E}">
        <p14:creationId xmlns:p14="http://schemas.microsoft.com/office/powerpoint/2010/main" val="1047969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Prolog / Vertical Slice</a:t>
            </a:r>
          </a:p>
          <a:p>
            <a:r>
              <a:rPr lang="de-DE" dirty="0"/>
              <a:t>Puzzle &amp; Level Design</a:t>
            </a:r>
          </a:p>
          <a:p>
            <a:r>
              <a:rPr lang="de-DE" dirty="0"/>
              <a:t>Time Travel</a:t>
            </a:r>
          </a:p>
          <a:p>
            <a:r>
              <a:rPr lang="de-DE" dirty="0"/>
              <a:t>Sound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https://cdn.discordapp.com/attachments/562760624409673748/576112421303746571/zombie.png">
            <a:extLst>
              <a:ext uri="{FF2B5EF4-FFF2-40B4-BE49-F238E27FC236}">
                <a16:creationId xmlns:a16="http://schemas.microsoft.com/office/drawing/2014/main" id="{C7BE4B00-29F8-48F1-A05F-C0BE2C98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506" y="1469617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Grundkonzept</a:t>
            </a:r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ECA2219D-79C7-4EF6-B58A-C736C308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37490" b="6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de-DE" dirty="0" err="1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Singleplayer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Apokalypse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Zeitreise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Rätsel lösen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Zombies bekämpfen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durch die Perspektiven von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und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</a:t>
            </a:r>
            <a:r>
              <a:rPr lang="de-DE" dirty="0" err="1"/>
              <a:t>gauntlet</a:t>
            </a:r>
            <a:r>
              <a:rPr lang="de-DE" dirty="0"/>
              <a:t>“ aus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dirty="0"/>
              <a:t>Gegensatz zu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8F4E-D92D-4662-A7D1-B5194FD3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/>
              <a:t>Spielablauf</a:t>
            </a:r>
          </a:p>
        </p:txBody>
      </p:sp>
      <p:pic>
        <p:nvPicPr>
          <p:cNvPr id="5126" name="Picture 6" descr="https://cdn.discordapp.com/attachments/562760624409673748/576122225850318869/Player_with_gun.png">
            <a:extLst>
              <a:ext uri="{FF2B5EF4-FFF2-40B4-BE49-F238E27FC236}">
                <a16:creationId xmlns:a16="http://schemas.microsoft.com/office/drawing/2014/main" id="{8FF90DA8-2ABD-4807-8AB3-AE293992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322" y="2413000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BE2713E-6452-461D-8B74-B2A269C16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92935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335C2005-BC90-42C2-A3AE-DBBE26C5E70B}"/>
              </a:ext>
            </a:extLst>
          </p:cNvPr>
          <p:cNvSpPr/>
          <p:nvPr/>
        </p:nvSpPr>
        <p:spPr>
          <a:xfrm>
            <a:off x="4064000" y="2697394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1BC0945-DC4D-4290-80CD-57B8243583F1}"/>
              </a:ext>
            </a:extLst>
          </p:cNvPr>
          <p:cNvSpPr/>
          <p:nvPr/>
        </p:nvSpPr>
        <p:spPr>
          <a:xfrm>
            <a:off x="4064000" y="3332059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301B195-7059-4A29-A21E-2E6B42CD5F5F}"/>
              </a:ext>
            </a:extLst>
          </p:cNvPr>
          <p:cNvSpPr/>
          <p:nvPr/>
        </p:nvSpPr>
        <p:spPr>
          <a:xfrm>
            <a:off x="4064000" y="397743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D5D1D8C-EBF6-4247-A647-7DD9106817B7}"/>
              </a:ext>
            </a:extLst>
          </p:cNvPr>
          <p:cNvSpPr/>
          <p:nvPr/>
        </p:nvSpPr>
        <p:spPr>
          <a:xfrm>
            <a:off x="4064000" y="4601389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71E867D-15E2-4963-A6EF-15E1318D6E04}"/>
              </a:ext>
            </a:extLst>
          </p:cNvPr>
          <p:cNvSpPr/>
          <p:nvPr/>
        </p:nvSpPr>
        <p:spPr>
          <a:xfrm>
            <a:off x="4047431" y="524676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1633C45F-769A-4EC7-A681-F9CECC0AD8DB}"/>
              </a:ext>
            </a:extLst>
          </p:cNvPr>
          <p:cNvSpPr/>
          <p:nvPr/>
        </p:nvSpPr>
        <p:spPr>
          <a:xfrm rot="16200000" flipV="1">
            <a:off x="6439882" y="3780820"/>
            <a:ext cx="3465570" cy="825063"/>
          </a:xfrm>
          <a:prstGeom prst="uturnArrow">
            <a:avLst>
              <a:gd name="adj1" fmla="val 31722"/>
              <a:gd name="adj2" fmla="val 25000"/>
              <a:gd name="adj3" fmla="val 380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0BADF-3B01-4192-849C-B6B55A0D31C5}"/>
              </a:ext>
            </a:extLst>
          </p:cNvPr>
          <p:cNvSpPr txBox="1"/>
          <p:nvPr/>
        </p:nvSpPr>
        <p:spPr>
          <a:xfrm>
            <a:off x="8794826" y="6149202"/>
            <a:ext cx="225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 </a:t>
            </a:r>
            <a:r>
              <a:rPr lang="de-DE" sz="1400" dirty="0" err="1"/>
              <a:t>doing</a:t>
            </a:r>
            <a:br>
              <a:rPr lang="de-DE" sz="1400" dirty="0"/>
            </a:br>
            <a:r>
              <a:rPr lang="de-DE" sz="1400" dirty="0"/>
              <a:t>problem-</a:t>
            </a:r>
            <a:r>
              <a:rPr lang="de-DE" sz="1400" dirty="0" err="1"/>
              <a:t>solving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94238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Aktueller Stand (1/3)</vt:lpstr>
      <vt:lpstr>Aktueller Stand (2/3)</vt:lpstr>
      <vt:lpstr>Aktueller Stand (3/3)</vt:lpstr>
      <vt:lpstr>Ausblick</vt:lpstr>
      <vt:lpstr>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8</cp:revision>
  <dcterms:created xsi:type="dcterms:W3CDTF">2019-05-09T20:45:12Z</dcterms:created>
  <dcterms:modified xsi:type="dcterms:W3CDTF">2019-05-09T21:29:30Z</dcterms:modified>
</cp:coreProperties>
</file>