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62" r:id="rId7"/>
    <p:sldId id="272" r:id="rId8"/>
    <p:sldId id="268" r:id="rId9"/>
    <p:sldId id="270" r:id="rId10"/>
    <p:sldId id="269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</p14:sldIdLst>
        </p14:section>
        <p14:section name="Zusammenfassungsabschnitt" id="{01741FEB-0D38-484A-854A-F31003BA69A0}">
          <p14:sldIdLst>
            <p14:sldId id="271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Formale Elemente" id="{0A0AD3E9-F226-499F-A6A9-475BBDC8260B}">
          <p14:sldIdLst>
            <p14:sldId id="262"/>
            <p14:sldId id="272"/>
          </p14:sldIdLst>
        </p14:section>
        <p14:section name="Spieler (Zielgruppe)" id="{2D74ECE9-51AA-48B2-A681-1B700657B38C}">
          <p14:sldIdLst>
            <p14:sldId id="268"/>
          </p14:sldIdLst>
        </p14:section>
        <p14:section name="Gegenstand und Ziel des Spiels" id="{3416F951-5A24-405D-9DA1-EF4A54895E36}">
          <p14:sldIdLst>
            <p14:sldId id="270"/>
          </p14:sldIdLst>
        </p14:section>
        <p14:section name="Abläufe" id="{FBA0BB86-F06D-4BA0-983B-4B94ED8FA917}">
          <p14:sldIdLst>
            <p14:sldId id="269"/>
          </p14:sldIdLst>
        </p14:section>
        <p14:section name="Regeln" id="{4EAB2BE6-6483-4DE4-B885-F8A04D3A5DC6}">
          <p14:sldIdLst>
            <p14:sldId id="263"/>
          </p14:sldIdLst>
        </p14:section>
        <p14:section name="Resourcen" id="{F5254605-6156-463A-9D1F-716FC09734B6}">
          <p14:sldIdLst>
            <p14:sldId id="264"/>
          </p14:sldIdLst>
        </p14:section>
        <p14:section name="(Potenzielle) Konflikte, absehbare Schwierigkeiten" id="{71526EA7-9B9A-4FE5-B037-5674774363E2}">
          <p14:sldIdLst>
            <p14:sldId id="265"/>
          </p14:sldIdLst>
        </p14:section>
        <p14:section name="Rahmenbedingungen" id="{D6A69A88-33A5-4091-A66E-533B9558B68E}">
          <p14:sldIdLst>
            <p14:sldId id="266"/>
          </p14:sldIdLst>
        </p14:section>
        <p14:section name="Ergebnisse" id="{B62DC81D-7119-4DBA-A8F1-949B2D1686E3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4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16.431" idx="1">
    <p:pos x="7163" y="3327"/>
    <p:text>Insert funny title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45.247" idx="3">
    <p:pos x="601" y="3350"/>
    <p:text>Funny text about backgrounds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56.878" idx="4">
    <p:pos x="5917" y="2329"/>
    <p:text>Add pictures of Don't Starve and Stardew Valley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6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9.xml"/><Relationship Id="rId5" Type="http://schemas.openxmlformats.org/officeDocument/2006/relationships/image" Target="../media/image9.png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5875-F86B-4D1E-8E3E-E3784360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Abläufe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B696-6980-4C06-A986-1E48597DF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31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3D9C-0C7A-43DF-99EB-A8C063B3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72C86-7D50-40ED-9472-33A84BAFE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77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3B6-7728-409B-AA2F-6C156B0F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288A5-B0AC-4C1C-B6B2-1D4694396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3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36D9-4836-4C7F-B17D-330362EA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Konflikte &amp; absehbare Schwierigkeiten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16828-BD38-4201-AFA8-DE45322A0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51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8062-1FBB-481E-8A2D-DDC9C5F1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20D7E-2C45-4B3D-AB55-23BD7017A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70ED-9D61-46D3-906D-9C71BEF0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3C932-11BD-46C0-86DB-07A2A8DC1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8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9496FF-68F0-4465-A686-609398454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A1A1-9A44-42A6-A02B-76C094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2D9DB9DC-0B98-423B-B90F-A36EE18FBE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4971571"/>
                  </p:ext>
                </p:extLst>
              </p:nvPr>
            </p:nvGraphicFramePr>
            <p:xfrm>
              <a:off x="819150" y="2222500"/>
              <a:ext cx="10553700" cy="3636963"/>
            </p:xfrm>
            <a:graphic>
              <a:graphicData uri="http://schemas.microsoft.com/office/powerpoint/2016/summaryzoom">
                <psuz:summaryZm>
                  <psuz:summaryZmObj sectionId="{448C54FB-7A7F-4DE3-931A-5B530A9D04AF}">
                    <psuz:zmPr id="{F8C3ECE4-F35D-4DEF-9D8D-A3E4233DAC5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638" y="482779"/>
                          <a:ext cx="4749165" cy="2671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0AD3E9-F226-499F-A6A9-475BBDC8260B}">
                    <psuz:zmPr id="{E6B11968-320D-4A08-9487-32EAF7BF4BC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65897" y="482779"/>
                          <a:ext cx="4749165" cy="2671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2D9DB9DC-0B98-423B-B90F-A36EE18FBE1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19150" y="2222500"/>
                <a:ext cx="10553700" cy="3636963"/>
                <a:chOff x="819150" y="2222500"/>
                <a:chExt cx="10553700" cy="3636963"/>
              </a:xfrm>
            </p:grpSpPr>
            <p:pic>
              <p:nvPicPr>
                <p:cNvPr id="6" name="Picture 6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57788" y="2705279"/>
                  <a:ext cx="4749165" cy="26714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5047" y="2705279"/>
                  <a:ext cx="4749165" cy="26714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45833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A3DA70-A480-4006-9369-8654FB8E5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04BD77-18F4-4561-956C-C47EC2A9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r="5521" b="-5"/>
          <a:stretch/>
        </p:blipFill>
        <p:spPr>
          <a:xfrm>
            <a:off x="5985393" y="2732749"/>
            <a:ext cx="6206607" cy="4125251"/>
          </a:xfrm>
          <a:prstGeom prst="rect">
            <a:avLst/>
          </a:prstGeom>
        </p:spPr>
      </p:pic>
      <p:sp useBgFill="1">
        <p:nvSpPr>
          <p:cNvPr id="27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4090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13000"/>
            <a:ext cx="5375792" cy="3632200"/>
          </a:xfrm>
          <a:effectLst/>
        </p:spPr>
        <p:txBody>
          <a:bodyPr>
            <a:normAutofit/>
          </a:bodyPr>
          <a:lstStyle/>
          <a:p>
            <a:r>
              <a:rPr lang="de-DE" sz="2000" dirty="0"/>
              <a:t>Inspiriert durch die Perspektiven von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Don‘t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Starve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und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Stardew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Valley</a:t>
            </a:r>
          </a:p>
          <a:p>
            <a:r>
              <a:rPr lang="de-DE" sz="2000" dirty="0"/>
              <a:t>Kernmechanik: </a:t>
            </a:r>
            <a:r>
              <a:rPr lang="de-DE" sz="2000" b="1" dirty="0"/>
              <a:t>Zeitreise</a:t>
            </a:r>
            <a:r>
              <a:rPr lang="de-DE" sz="2000" dirty="0"/>
              <a:t> → Inspiriert durch „Time </a:t>
            </a:r>
            <a:r>
              <a:rPr lang="de-DE" sz="2000" dirty="0" err="1"/>
              <a:t>gauntlet</a:t>
            </a:r>
            <a:r>
              <a:rPr lang="de-DE" sz="2000" dirty="0"/>
              <a:t>“ aus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</a:p>
          <a:p>
            <a:r>
              <a:rPr lang="de-DE" sz="2000" dirty="0"/>
              <a:t>Gegensatz zu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Lösung von </a:t>
            </a:r>
            <a:r>
              <a:rPr lang="de-DE" sz="1800" b="1" dirty="0"/>
              <a:t>Rätseln</a:t>
            </a:r>
            <a:r>
              <a:rPr lang="de-DE" sz="1800" dirty="0"/>
              <a:t> statt Parkour</a:t>
            </a:r>
          </a:p>
          <a:p>
            <a:pPr lvl="1"/>
            <a:r>
              <a:rPr lang="de-DE" sz="1800" dirty="0"/>
              <a:t>Limitierter Einsatz der Fähigkeit durch </a:t>
            </a:r>
            <a:r>
              <a:rPr lang="de-DE" sz="1800" b="1" dirty="0" err="1"/>
              <a:t>Cooldown</a:t>
            </a:r>
            <a:endParaRPr lang="de-DE" sz="1800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8FBED4-5D71-40E7-A16A-7D26B05BA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t="2704" r="-2" b="14895"/>
          <a:stretch/>
        </p:blipFill>
        <p:spPr>
          <a:xfrm>
            <a:off x="6485466" y="0"/>
            <a:ext cx="5706533" cy="27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ADE95-3574-4F6E-B2B8-43D6AC301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Elemente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3E058B-ACA6-4389-9B8E-1C06FDE6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15153"/>
          </a:xfrm>
        </p:spPr>
        <p:txBody>
          <a:bodyPr>
            <a:normAutofit/>
          </a:bodyPr>
          <a:lstStyle/>
          <a:p>
            <a:r>
              <a:rPr lang="de-DE" sz="2000" dirty="0"/>
              <a:t>nach: Tracy Fullerton, Christopher Swain &amp; Steven Hoffman: Game Design Workshop: </a:t>
            </a:r>
            <a:r>
              <a:rPr lang="de-DE" sz="2000" dirty="0" err="1"/>
              <a:t>Designing</a:t>
            </a:r>
            <a:r>
              <a:rPr lang="de-DE" sz="2000" dirty="0"/>
              <a:t>, </a:t>
            </a:r>
            <a:r>
              <a:rPr lang="de-DE" sz="2000" dirty="0" err="1"/>
              <a:t>Prototyping</a:t>
            </a:r>
            <a:r>
              <a:rPr lang="de-DE" sz="2000" dirty="0"/>
              <a:t>, and </a:t>
            </a:r>
            <a:r>
              <a:rPr lang="de-DE" sz="2000" dirty="0" err="1"/>
              <a:t>Playtesting</a:t>
            </a:r>
            <a:r>
              <a:rPr lang="de-DE" sz="2000" dirty="0"/>
              <a:t> Games, 2004</a:t>
            </a:r>
          </a:p>
        </p:txBody>
      </p:sp>
    </p:spTree>
    <p:extLst>
      <p:ext uri="{BB962C8B-B14F-4D97-AF65-F5344CB8AC3E}">
        <p14:creationId xmlns:p14="http://schemas.microsoft.com/office/powerpoint/2010/main" val="41941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ED78-99F3-4906-A9D6-FE286538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Formale Elemente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BBC55DF4-539B-4AF5-8FBA-E437AACE29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4272120"/>
                  </p:ext>
                </p:extLst>
              </p:nvPr>
            </p:nvGraphicFramePr>
            <p:xfrm>
              <a:off x="819150" y="2222500"/>
              <a:ext cx="10553700" cy="3636963"/>
            </p:xfrm>
            <a:graphic>
              <a:graphicData uri="http://schemas.microsoft.com/office/powerpoint/2016/summaryzoom">
                <psuz:summaryZm>
                  <psuz:summaryZmObj sectionId="{2D74ECE9-51AA-48B2-A681-1B700657B38C}">
                    <psuz:zmPr id="{06DE6D10-687B-4F09-8352-C14629A5F1F3}" transitionDur="7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11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416F951-5A24-405D-9DA1-EF4A54895E36}">
                    <psuz:zmPr id="{1EFBE078-C436-4F3E-AA79-D5275EC12078}" transitionDur="75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5774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BA0BB86-F06D-4BA0-983B-4B94ED8FA917}">
                    <psuz:zmPr id="{F6FC9AAC-A520-493A-B66F-55BD6F5DD7D2}" transitionDur="75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137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EAB2BE6-6483-4DE4-B885-F8A04D3A5DC6}">
                    <psuz:zmPr id="{25F8A6D4-A9EA-4039-8799-95F10AF5503E}" transitionDur="75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8500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5254605-6156-463A-9D1F-716FC09734B6}">
                    <psuz:zmPr id="{A0DD51D3-925D-479B-82D7-00B36972AE87}" transitionDur="75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11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526EA7-9B9A-4FE5-B037-5674774363E2}">
                    <psuz:zmPr id="{80B394C7-C722-43E3-AA57-0C3B35FDAAF8}" transitionDur="75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5774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6A69A88-33A5-4091-A66E-533B9558B68E}">
                    <psuz:zmPr id="{2EED2313-555E-4322-8C62-7462CDA7A256}" transitionDur="75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137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62DC81D-7119-4DBA-A8F1-949B2D1686E3}">
                    <psuz:zmPr id="{A5D6B46C-B6B3-42CE-99D8-E65BBB13A11B}" transitionDur="75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8500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BBC55DF4-539B-4AF5-8FBA-E437AACE296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19150" y="2222500"/>
                <a:ext cx="10553700" cy="3636963"/>
                <a:chOff x="819150" y="2222500"/>
                <a:chExt cx="10553700" cy="3636963"/>
              </a:xfrm>
            </p:grpSpPr>
            <p:pic>
              <p:nvPicPr>
                <p:cNvPr id="6" name="Pictur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1326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689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052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415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326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689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4052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0415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4840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47B6-9D87-4240-B007-622872AC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 (Zielgruppe)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36C9-04FE-46DD-96EA-09BD75620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22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A255-200E-4F86-BD21-23E894FA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Gegenstand und Ziel des Spiels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C165-D6F8-448F-A102-823281144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020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Zitierfähig</vt:lpstr>
      <vt:lpstr>Past Minutes</vt:lpstr>
      <vt:lpstr>Overview</vt:lpstr>
      <vt:lpstr>Overview</vt:lpstr>
      <vt:lpstr>Hintergrund</vt:lpstr>
      <vt:lpstr>Hintergrund</vt:lpstr>
      <vt:lpstr>Formale Elemente</vt:lpstr>
      <vt:lpstr>Formale Elemente</vt:lpstr>
      <vt:lpstr>Spieler (Zielgruppe)</vt:lpstr>
      <vt:lpstr>Gegenstand und Ziel des Spiels</vt:lpstr>
      <vt:lpstr>Abläufe</vt:lpstr>
      <vt:lpstr>Regeln</vt:lpstr>
      <vt:lpstr>Ressourcen</vt:lpstr>
      <vt:lpstr>Konflikte &amp; absehbare Schwierigkeiten</vt:lpstr>
      <vt:lpstr>Rahmenbedingungen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EmreKaan.Cetin@365h-brs.de</cp:lastModifiedBy>
  <cp:revision>12</cp:revision>
  <dcterms:created xsi:type="dcterms:W3CDTF">2019-04-29T12:44:25Z</dcterms:created>
  <dcterms:modified xsi:type="dcterms:W3CDTF">2019-04-30T00:02:46Z</dcterms:modified>
</cp:coreProperties>
</file>