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9C929D2-B417-4709-AAFB-1976B5710023}">
          <p14:sldIdLst>
            <p14:sldId id="256"/>
            <p14:sldId id="257"/>
          </p14:sldIdLst>
        </p14:section>
        <p14:section name="Zusammenfassungsabschnitt" id="{01741FEB-0D38-484A-854A-F31003BA69A0}">
          <p14:sldIdLst>
            <p14:sldId id="263"/>
          </p14:sldIdLst>
        </p14:section>
        <p14:section name="Hintergrund" id="{448C54FB-7A7F-4DE3-931A-5B530A9D04AF}">
          <p14:sldIdLst>
            <p14:sldId id="259"/>
            <p14:sldId id="260"/>
          </p14:sldIdLst>
        </p14:section>
        <p14:section name="Formale Elemente" id="{0A0AD3E9-F226-499F-A6A9-475BBDC8260B}">
          <p14:sldIdLst>
            <p14:sldId id="26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reKaan.Cetin@365h-brs.de" initials="E" lastIdx="4" clrIdx="0">
    <p:extLst>
      <p:ext uri="{19B8F6BF-5375-455C-9EA6-DF929625EA0E}">
        <p15:presenceInfo xmlns:p15="http://schemas.microsoft.com/office/powerpoint/2012/main" userId="EmreKaan.Cetin@365h-brs.d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9T14:28:16.431" idx="1">
    <p:pos x="7163" y="3327"/>
    <p:text>Insert funny title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9T14:28:45.247" idx="3">
    <p:pos x="601" y="3350"/>
    <p:text>Funny text about backgrounds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9T14:28:56.878" idx="4">
    <p:pos x="5917" y="2329"/>
    <p:text>Add pictures of Don't Starve and Stardew Valley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8E75D-0814-47EF-8D27-0981798AB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Past</a:t>
            </a:r>
            <a:r>
              <a:rPr lang="de-DE" dirty="0"/>
              <a:t> </a:t>
            </a:r>
            <a:r>
              <a:rPr lang="de-DE" dirty="0" err="1"/>
              <a:t>Minutes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DD0EAC-ACBF-4A4B-AFC9-CE5499D39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isometric</a:t>
            </a:r>
            <a:r>
              <a:rPr lang="de-DE" dirty="0"/>
              <a:t> </a:t>
            </a:r>
            <a:r>
              <a:rPr lang="de-DE" dirty="0" err="1"/>
              <a:t>mystery</a:t>
            </a:r>
            <a:r>
              <a:rPr lang="de-DE" dirty="0"/>
              <a:t> </a:t>
            </a:r>
            <a:r>
              <a:rPr lang="de-DE" dirty="0" err="1"/>
              <a:t>survival</a:t>
            </a:r>
            <a:r>
              <a:rPr lang="de-DE" dirty="0"/>
              <a:t> </a:t>
            </a:r>
            <a:r>
              <a:rPr lang="de-DE" dirty="0" err="1"/>
              <a:t>adventure</a:t>
            </a:r>
            <a:r>
              <a:rPr lang="de-DE" dirty="0"/>
              <a:t> game (</a:t>
            </a:r>
            <a:r>
              <a:rPr lang="de-DE" dirty="0" err="1"/>
              <a:t>yes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31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7A5E5-DA32-4C01-A50E-2A1A0028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9496FF-68F0-4465-A686-609398454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411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16637-3D51-4D20-BE18-102B6997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Zusammenfassungszoom 4">
                <a:extLst>
                  <a:ext uri="{FF2B5EF4-FFF2-40B4-BE49-F238E27FC236}">
                    <a16:creationId xmlns:a16="http://schemas.microsoft.com/office/drawing/2014/main" id="{CF34D09C-D5A2-4634-BB68-B0364D0DA7E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5484523"/>
                  </p:ext>
                </p:extLst>
              </p:nvPr>
            </p:nvGraphicFramePr>
            <p:xfrm>
              <a:off x="819150" y="2222500"/>
              <a:ext cx="10553700" cy="3636963"/>
            </p:xfrm>
            <a:graphic>
              <a:graphicData uri="http://schemas.microsoft.com/office/powerpoint/2016/summaryzoom">
                <psuz:summaryZm>
                  <psuz:summaryZmObj sectionId="{448C54FB-7A7F-4DE3-931A-5B530A9D04AF}">
                    <psuz:zmPr id="{7105F29A-EFE2-4F87-B248-A79B91611AEF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8638" y="482779"/>
                          <a:ext cx="4749165" cy="26714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A0AD3E9-F226-499F-A6A9-475BBDC8260B}">
                    <psuz:zmPr id="{52323606-4A8D-4887-BB96-2A74407C64F8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65897" y="482779"/>
                          <a:ext cx="4749165" cy="26714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Zusammenfassungszoom 4">
                <a:extLst>
                  <a:ext uri="{FF2B5EF4-FFF2-40B4-BE49-F238E27FC236}">
                    <a16:creationId xmlns:a16="http://schemas.microsoft.com/office/drawing/2014/main" id="{CF34D09C-D5A2-4634-BB68-B0364D0DA7E4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19150" y="2222500"/>
                <a:ext cx="10553700" cy="3636963"/>
                <a:chOff x="819150" y="2222500"/>
                <a:chExt cx="10553700" cy="3636963"/>
              </a:xfrm>
            </p:grpSpPr>
            <p:pic>
              <p:nvPicPr>
                <p:cNvPr id="6" name="Grafik 6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57788" y="2705279"/>
                  <a:ext cx="4749165" cy="26714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Grafik 7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85047" y="2705279"/>
                  <a:ext cx="4749165" cy="26714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7169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3AD4D-71E7-433E-8261-0EE37DFA7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A3DA70-A480-4006-9369-8654FB8E5F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76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DEF1B6-CABC-4FE5-BBB0-98BACFAB0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204BD77-18F4-4561-956C-C47EC2A9C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4" r="5521" b="-5"/>
          <a:stretch/>
        </p:blipFill>
        <p:spPr>
          <a:xfrm>
            <a:off x="5985393" y="2732749"/>
            <a:ext cx="6206607" cy="4125251"/>
          </a:xfrm>
          <a:prstGeom prst="rect">
            <a:avLst/>
          </a:prstGeom>
        </p:spPr>
      </p:pic>
      <p:sp useBgFill="1">
        <p:nvSpPr>
          <p:cNvPr id="27" name="Freeform 9">
            <a:extLst>
              <a:ext uri="{FF2B5EF4-FFF2-40B4-BE49-F238E27FC236}">
                <a16:creationId xmlns:a16="http://schemas.microsoft.com/office/drawing/2014/main" id="{B48BE8E5-C0F4-4C06-9B14-3DD8C0383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2281D7-924D-4007-A050-E3292290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33" y="409088"/>
            <a:ext cx="4930400" cy="1559412"/>
          </a:xfrm>
          <a:effectLst/>
        </p:spPr>
        <p:txBody>
          <a:bodyPr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Hintergrund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E5D47-2396-40D8-96AF-216BA28B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13000"/>
            <a:ext cx="5375792" cy="3632200"/>
          </a:xfrm>
          <a:effectLst/>
        </p:spPr>
        <p:txBody>
          <a:bodyPr>
            <a:normAutofit/>
          </a:bodyPr>
          <a:lstStyle/>
          <a:p>
            <a:r>
              <a:rPr lang="de-DE" sz="2000" dirty="0"/>
              <a:t>Inspiriert durch die Perspektiven von </a:t>
            </a:r>
            <a:r>
              <a:rPr lang="de-DE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Don‘t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Starve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und </a:t>
            </a:r>
            <a:r>
              <a:rPr lang="de-DE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Stardew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Valley</a:t>
            </a:r>
          </a:p>
          <a:p>
            <a:r>
              <a:rPr lang="de-DE" sz="2000" dirty="0"/>
              <a:t>Kernmechanik: </a:t>
            </a:r>
            <a:r>
              <a:rPr lang="de-DE" sz="2000" b="1" dirty="0"/>
              <a:t>Zeitreise</a:t>
            </a:r>
            <a:r>
              <a:rPr lang="de-DE" sz="2000" dirty="0"/>
              <a:t> → Inspiriert durch „Time </a:t>
            </a:r>
            <a:r>
              <a:rPr lang="de-DE" sz="2000" dirty="0" err="1"/>
              <a:t>gauntlet</a:t>
            </a:r>
            <a:r>
              <a:rPr lang="de-DE" sz="2000" dirty="0"/>
              <a:t>“ aus 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Titanfall 2</a:t>
            </a:r>
          </a:p>
          <a:p>
            <a:r>
              <a:rPr lang="de-DE" sz="2000" dirty="0"/>
              <a:t>Gegensatz zu 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Titanfall 2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Lösung von </a:t>
            </a:r>
            <a:r>
              <a:rPr lang="de-DE" sz="1800" b="1" dirty="0"/>
              <a:t>Rätseln</a:t>
            </a:r>
            <a:r>
              <a:rPr lang="de-DE" sz="1800" dirty="0"/>
              <a:t> statt Parkour</a:t>
            </a:r>
          </a:p>
          <a:p>
            <a:pPr lvl="1"/>
            <a:r>
              <a:rPr lang="de-DE" sz="1800" dirty="0"/>
              <a:t>Limitierter Einsatz der Fähigkeit durch </a:t>
            </a:r>
            <a:r>
              <a:rPr lang="de-DE" sz="1800" b="1" dirty="0" err="1"/>
              <a:t>Cooldown</a:t>
            </a:r>
            <a:endParaRPr lang="de-DE" sz="1800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B8FBED4-5D71-40E7-A16A-7D26B05BA7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0" t="2704" r="-2" b="14895"/>
          <a:stretch/>
        </p:blipFill>
        <p:spPr>
          <a:xfrm>
            <a:off x="6485466" y="0"/>
            <a:ext cx="5706533" cy="273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6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ADE95-3574-4F6E-B2B8-43D6AC301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Formale Elemente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3E058B-ACA6-4389-9B8E-1C06FDE64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15153"/>
          </a:xfrm>
        </p:spPr>
        <p:txBody>
          <a:bodyPr>
            <a:normAutofit/>
          </a:bodyPr>
          <a:lstStyle/>
          <a:p>
            <a:r>
              <a:rPr lang="de-DE" sz="2000" dirty="0"/>
              <a:t>nach: Tracy Fullerton, Christopher Swain &amp; Steven Hoffman: Game Design Workshop: </a:t>
            </a:r>
            <a:r>
              <a:rPr lang="de-DE" sz="2000" dirty="0" err="1"/>
              <a:t>Designing</a:t>
            </a:r>
            <a:r>
              <a:rPr lang="de-DE" sz="2000" dirty="0"/>
              <a:t>, </a:t>
            </a:r>
            <a:r>
              <a:rPr lang="de-DE" sz="2000" dirty="0" err="1"/>
              <a:t>Prototyping</a:t>
            </a:r>
            <a:r>
              <a:rPr lang="de-DE" sz="2000" dirty="0"/>
              <a:t>, and </a:t>
            </a:r>
            <a:r>
              <a:rPr lang="de-DE" sz="2000" dirty="0" err="1"/>
              <a:t>Playtesting</a:t>
            </a:r>
            <a:r>
              <a:rPr lang="de-DE" sz="2000" dirty="0"/>
              <a:t> Games, 2004</a:t>
            </a:r>
          </a:p>
        </p:txBody>
      </p:sp>
    </p:spTree>
    <p:extLst>
      <p:ext uri="{BB962C8B-B14F-4D97-AF65-F5344CB8AC3E}">
        <p14:creationId xmlns:p14="http://schemas.microsoft.com/office/powerpoint/2010/main" val="419410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Breitbild</PresentationFormat>
  <Paragraphs>13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Zitierfähig</vt:lpstr>
      <vt:lpstr>Past Minutes</vt:lpstr>
      <vt:lpstr>Overview</vt:lpstr>
      <vt:lpstr>Overview</vt:lpstr>
      <vt:lpstr>Hintergrund</vt:lpstr>
      <vt:lpstr>Hintergrund</vt:lpstr>
      <vt:lpstr>Formale Elemente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 Minutes</dc:title>
  <dc:creator>EmreKaan.Cetin@365h-brs.de</dc:creator>
  <cp:lastModifiedBy>EmreKaan.Cetin@365h-brs.de</cp:lastModifiedBy>
  <cp:revision>5</cp:revision>
  <dcterms:created xsi:type="dcterms:W3CDTF">2019-04-29T12:44:25Z</dcterms:created>
  <dcterms:modified xsi:type="dcterms:W3CDTF">2019-04-29T12:52:21Z</dcterms:modified>
</cp:coreProperties>
</file>