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81" r:id="rId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p:scale>
          <a:sx n="100" d="100"/>
          <a:sy n="100" d="100"/>
        </p:scale>
        <p:origin x="720"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57866-E9B4-4914-A9E3-6DD3AD5818CE}" type="datetimeFigureOut">
              <a:rPr lang="de-DE" smtClean="0"/>
              <a:t>09.07.2019</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442C2-18C6-4342-B755-8B30568D909F}" type="slidenum">
              <a:rPr lang="de-DE" smtClean="0"/>
              <a:t>‹#›</a:t>
            </a:fld>
            <a:endParaRPr lang="de-DE"/>
          </a:p>
        </p:txBody>
      </p:sp>
    </p:spTree>
    <p:extLst>
      <p:ext uri="{BB962C8B-B14F-4D97-AF65-F5344CB8AC3E}">
        <p14:creationId xmlns:p14="http://schemas.microsoft.com/office/powerpoint/2010/main" val="3798897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6BAD1AF2-A6B3-4B84-B5D2-6F16B2D7100D}" type="slidenum">
              <a:rPr lang="de-DE" smtClean="0"/>
              <a:t>1</a:t>
            </a:fld>
            <a:endParaRPr lang="de-DE"/>
          </a:p>
        </p:txBody>
      </p:sp>
    </p:spTree>
    <p:extLst>
      <p:ext uri="{BB962C8B-B14F-4D97-AF65-F5344CB8AC3E}">
        <p14:creationId xmlns:p14="http://schemas.microsoft.com/office/powerpoint/2010/main" val="2974718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94A2-4A03-406A-8203-C50823CC38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2B56C615-59CC-4C72-9FEA-88FA9F0562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E6007951-24DE-4A1C-B298-AD8C04CDA232}"/>
              </a:ext>
            </a:extLst>
          </p:cNvPr>
          <p:cNvSpPr>
            <a:spLocks noGrp="1"/>
          </p:cNvSpPr>
          <p:nvPr>
            <p:ph type="dt" sz="half" idx="10"/>
          </p:nvPr>
        </p:nvSpPr>
        <p:spPr/>
        <p:txBody>
          <a:bodyPr/>
          <a:lstStyle/>
          <a:p>
            <a:fld id="{5E013B31-506C-4AAF-B7FE-B1AB62003AD9}" type="datetimeFigureOut">
              <a:rPr lang="de-DE" smtClean="0"/>
              <a:t>09.07.2019</a:t>
            </a:fld>
            <a:endParaRPr lang="de-DE"/>
          </a:p>
        </p:txBody>
      </p:sp>
      <p:sp>
        <p:nvSpPr>
          <p:cNvPr id="5" name="Footer Placeholder 4">
            <a:extLst>
              <a:ext uri="{FF2B5EF4-FFF2-40B4-BE49-F238E27FC236}">
                <a16:creationId xmlns:a16="http://schemas.microsoft.com/office/drawing/2014/main" id="{1E77DB16-1F8C-4A4F-8E63-12567F1FA487}"/>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0F02001-A434-443E-8ED1-51AF2C6501A5}"/>
              </a:ext>
            </a:extLst>
          </p:cNvPr>
          <p:cNvSpPr>
            <a:spLocks noGrp="1"/>
          </p:cNvSpPr>
          <p:nvPr>
            <p:ph type="sldNum" sz="quarter" idx="12"/>
          </p:nvPr>
        </p:nvSpPr>
        <p:spPr/>
        <p:txBody>
          <a:bodyPr/>
          <a:lstStyle/>
          <a:p>
            <a:fld id="{C60176AF-1327-41F4-831E-9BA632B08347}" type="slidenum">
              <a:rPr lang="de-DE" smtClean="0"/>
              <a:t>‹#›</a:t>
            </a:fld>
            <a:endParaRPr lang="de-DE"/>
          </a:p>
        </p:txBody>
      </p:sp>
    </p:spTree>
    <p:extLst>
      <p:ext uri="{BB962C8B-B14F-4D97-AF65-F5344CB8AC3E}">
        <p14:creationId xmlns:p14="http://schemas.microsoft.com/office/powerpoint/2010/main" val="151955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1BA5-38C2-408C-A198-D5A74372034C}"/>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5DFF9C97-8F56-4C77-B7FF-9910388A0B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972A8F3-F21D-45CC-98A7-2992B6069BF4}"/>
              </a:ext>
            </a:extLst>
          </p:cNvPr>
          <p:cNvSpPr>
            <a:spLocks noGrp="1"/>
          </p:cNvSpPr>
          <p:nvPr>
            <p:ph type="dt" sz="half" idx="10"/>
          </p:nvPr>
        </p:nvSpPr>
        <p:spPr/>
        <p:txBody>
          <a:bodyPr/>
          <a:lstStyle/>
          <a:p>
            <a:fld id="{5E013B31-506C-4AAF-B7FE-B1AB62003AD9}" type="datetimeFigureOut">
              <a:rPr lang="de-DE" smtClean="0"/>
              <a:t>09.07.2019</a:t>
            </a:fld>
            <a:endParaRPr lang="de-DE"/>
          </a:p>
        </p:txBody>
      </p:sp>
      <p:sp>
        <p:nvSpPr>
          <p:cNvPr id="5" name="Footer Placeholder 4">
            <a:extLst>
              <a:ext uri="{FF2B5EF4-FFF2-40B4-BE49-F238E27FC236}">
                <a16:creationId xmlns:a16="http://schemas.microsoft.com/office/drawing/2014/main" id="{DFEAB032-AB60-4DF9-A0C7-02F241E1905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9DEBC7DE-6137-445E-B556-B22578251BDF}"/>
              </a:ext>
            </a:extLst>
          </p:cNvPr>
          <p:cNvSpPr>
            <a:spLocks noGrp="1"/>
          </p:cNvSpPr>
          <p:nvPr>
            <p:ph type="sldNum" sz="quarter" idx="12"/>
          </p:nvPr>
        </p:nvSpPr>
        <p:spPr/>
        <p:txBody>
          <a:bodyPr/>
          <a:lstStyle/>
          <a:p>
            <a:fld id="{C60176AF-1327-41F4-831E-9BA632B08347}" type="slidenum">
              <a:rPr lang="de-DE" smtClean="0"/>
              <a:t>‹#›</a:t>
            </a:fld>
            <a:endParaRPr lang="de-DE"/>
          </a:p>
        </p:txBody>
      </p:sp>
    </p:spTree>
    <p:extLst>
      <p:ext uri="{BB962C8B-B14F-4D97-AF65-F5344CB8AC3E}">
        <p14:creationId xmlns:p14="http://schemas.microsoft.com/office/powerpoint/2010/main" val="2309039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14AC34-B2CF-4881-A3BE-7977D058F1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1DE096AD-9F7C-4F6F-8D9B-BDF57FF473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8253AA43-3072-454A-B428-DE141002E87C}"/>
              </a:ext>
            </a:extLst>
          </p:cNvPr>
          <p:cNvSpPr>
            <a:spLocks noGrp="1"/>
          </p:cNvSpPr>
          <p:nvPr>
            <p:ph type="dt" sz="half" idx="10"/>
          </p:nvPr>
        </p:nvSpPr>
        <p:spPr/>
        <p:txBody>
          <a:bodyPr/>
          <a:lstStyle/>
          <a:p>
            <a:fld id="{5E013B31-506C-4AAF-B7FE-B1AB62003AD9}" type="datetimeFigureOut">
              <a:rPr lang="de-DE" smtClean="0"/>
              <a:t>09.07.2019</a:t>
            </a:fld>
            <a:endParaRPr lang="de-DE"/>
          </a:p>
        </p:txBody>
      </p:sp>
      <p:sp>
        <p:nvSpPr>
          <p:cNvPr id="5" name="Footer Placeholder 4">
            <a:extLst>
              <a:ext uri="{FF2B5EF4-FFF2-40B4-BE49-F238E27FC236}">
                <a16:creationId xmlns:a16="http://schemas.microsoft.com/office/drawing/2014/main" id="{1AAB091D-E69D-49D8-8F5D-C300970BE92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778EFE6-0678-451F-A623-DF78CFB5A052}"/>
              </a:ext>
            </a:extLst>
          </p:cNvPr>
          <p:cNvSpPr>
            <a:spLocks noGrp="1"/>
          </p:cNvSpPr>
          <p:nvPr>
            <p:ph type="sldNum" sz="quarter" idx="12"/>
          </p:nvPr>
        </p:nvSpPr>
        <p:spPr/>
        <p:txBody>
          <a:bodyPr/>
          <a:lstStyle/>
          <a:p>
            <a:fld id="{C60176AF-1327-41F4-831E-9BA632B08347}" type="slidenum">
              <a:rPr lang="de-DE" smtClean="0"/>
              <a:t>‹#›</a:t>
            </a:fld>
            <a:endParaRPr lang="de-DE"/>
          </a:p>
        </p:txBody>
      </p:sp>
    </p:spTree>
    <p:extLst>
      <p:ext uri="{BB962C8B-B14F-4D97-AF65-F5344CB8AC3E}">
        <p14:creationId xmlns:p14="http://schemas.microsoft.com/office/powerpoint/2010/main" val="314721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EE88-8DE3-4783-A42F-D536186C10E1}"/>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E4DDC766-D80C-421F-BB34-9BDADB458C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A4EED87-9CEA-4415-ABC6-A5519DEBB99A}"/>
              </a:ext>
            </a:extLst>
          </p:cNvPr>
          <p:cNvSpPr>
            <a:spLocks noGrp="1"/>
          </p:cNvSpPr>
          <p:nvPr>
            <p:ph type="dt" sz="half" idx="10"/>
          </p:nvPr>
        </p:nvSpPr>
        <p:spPr/>
        <p:txBody>
          <a:bodyPr/>
          <a:lstStyle/>
          <a:p>
            <a:fld id="{5E013B31-506C-4AAF-B7FE-B1AB62003AD9}" type="datetimeFigureOut">
              <a:rPr lang="de-DE" smtClean="0"/>
              <a:t>09.07.2019</a:t>
            </a:fld>
            <a:endParaRPr lang="de-DE"/>
          </a:p>
        </p:txBody>
      </p:sp>
      <p:sp>
        <p:nvSpPr>
          <p:cNvPr id="5" name="Footer Placeholder 4">
            <a:extLst>
              <a:ext uri="{FF2B5EF4-FFF2-40B4-BE49-F238E27FC236}">
                <a16:creationId xmlns:a16="http://schemas.microsoft.com/office/drawing/2014/main" id="{7087C3C1-EE9C-4CD0-A4D2-3733EC369C2B}"/>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694A970-959A-41C8-850C-B72221C1DEF6}"/>
              </a:ext>
            </a:extLst>
          </p:cNvPr>
          <p:cNvSpPr>
            <a:spLocks noGrp="1"/>
          </p:cNvSpPr>
          <p:nvPr>
            <p:ph type="sldNum" sz="quarter" idx="12"/>
          </p:nvPr>
        </p:nvSpPr>
        <p:spPr/>
        <p:txBody>
          <a:bodyPr/>
          <a:lstStyle/>
          <a:p>
            <a:fld id="{C60176AF-1327-41F4-831E-9BA632B08347}" type="slidenum">
              <a:rPr lang="de-DE" smtClean="0"/>
              <a:t>‹#›</a:t>
            </a:fld>
            <a:endParaRPr lang="de-DE"/>
          </a:p>
        </p:txBody>
      </p:sp>
    </p:spTree>
    <p:extLst>
      <p:ext uri="{BB962C8B-B14F-4D97-AF65-F5344CB8AC3E}">
        <p14:creationId xmlns:p14="http://schemas.microsoft.com/office/powerpoint/2010/main" val="417058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FABB-EEF0-4FF0-8973-283FB8DC44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41BA6152-FC41-4975-947C-59D396BD27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D4A4D4-6C1D-4523-B25F-ED097EAFC7D9}"/>
              </a:ext>
            </a:extLst>
          </p:cNvPr>
          <p:cNvSpPr>
            <a:spLocks noGrp="1"/>
          </p:cNvSpPr>
          <p:nvPr>
            <p:ph type="dt" sz="half" idx="10"/>
          </p:nvPr>
        </p:nvSpPr>
        <p:spPr/>
        <p:txBody>
          <a:bodyPr/>
          <a:lstStyle/>
          <a:p>
            <a:fld id="{5E013B31-506C-4AAF-B7FE-B1AB62003AD9}" type="datetimeFigureOut">
              <a:rPr lang="de-DE" smtClean="0"/>
              <a:t>09.07.2019</a:t>
            </a:fld>
            <a:endParaRPr lang="de-DE"/>
          </a:p>
        </p:txBody>
      </p:sp>
      <p:sp>
        <p:nvSpPr>
          <p:cNvPr id="5" name="Footer Placeholder 4">
            <a:extLst>
              <a:ext uri="{FF2B5EF4-FFF2-40B4-BE49-F238E27FC236}">
                <a16:creationId xmlns:a16="http://schemas.microsoft.com/office/drawing/2014/main" id="{7B078FE2-D805-44F8-B1B5-B15D564B6D8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1EBF2930-63AE-4685-BC6C-E4445CD39163}"/>
              </a:ext>
            </a:extLst>
          </p:cNvPr>
          <p:cNvSpPr>
            <a:spLocks noGrp="1"/>
          </p:cNvSpPr>
          <p:nvPr>
            <p:ph type="sldNum" sz="quarter" idx="12"/>
          </p:nvPr>
        </p:nvSpPr>
        <p:spPr/>
        <p:txBody>
          <a:bodyPr/>
          <a:lstStyle/>
          <a:p>
            <a:fld id="{C60176AF-1327-41F4-831E-9BA632B08347}" type="slidenum">
              <a:rPr lang="de-DE" smtClean="0"/>
              <a:t>‹#›</a:t>
            </a:fld>
            <a:endParaRPr lang="de-DE"/>
          </a:p>
        </p:txBody>
      </p:sp>
    </p:spTree>
    <p:extLst>
      <p:ext uri="{BB962C8B-B14F-4D97-AF65-F5344CB8AC3E}">
        <p14:creationId xmlns:p14="http://schemas.microsoft.com/office/powerpoint/2010/main" val="211463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6502-5C6A-42F8-A37F-0CB13CA8404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40B23251-956E-47B3-B800-371240ABD2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82C0C28C-A4F8-4BDB-8413-E5C1CB1D3F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254F2623-C268-4313-B273-154D21A3DD43}"/>
              </a:ext>
            </a:extLst>
          </p:cNvPr>
          <p:cNvSpPr>
            <a:spLocks noGrp="1"/>
          </p:cNvSpPr>
          <p:nvPr>
            <p:ph type="dt" sz="half" idx="10"/>
          </p:nvPr>
        </p:nvSpPr>
        <p:spPr/>
        <p:txBody>
          <a:bodyPr/>
          <a:lstStyle/>
          <a:p>
            <a:fld id="{5E013B31-506C-4AAF-B7FE-B1AB62003AD9}" type="datetimeFigureOut">
              <a:rPr lang="de-DE" smtClean="0"/>
              <a:t>09.07.2019</a:t>
            </a:fld>
            <a:endParaRPr lang="de-DE"/>
          </a:p>
        </p:txBody>
      </p:sp>
      <p:sp>
        <p:nvSpPr>
          <p:cNvPr id="6" name="Footer Placeholder 5">
            <a:extLst>
              <a:ext uri="{FF2B5EF4-FFF2-40B4-BE49-F238E27FC236}">
                <a16:creationId xmlns:a16="http://schemas.microsoft.com/office/drawing/2014/main" id="{19838EB1-8B13-400C-BB1A-A0053A6E048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1D19768-9AEE-4153-95C6-C2F3DCFFB7D0}"/>
              </a:ext>
            </a:extLst>
          </p:cNvPr>
          <p:cNvSpPr>
            <a:spLocks noGrp="1"/>
          </p:cNvSpPr>
          <p:nvPr>
            <p:ph type="sldNum" sz="quarter" idx="12"/>
          </p:nvPr>
        </p:nvSpPr>
        <p:spPr/>
        <p:txBody>
          <a:bodyPr/>
          <a:lstStyle/>
          <a:p>
            <a:fld id="{C60176AF-1327-41F4-831E-9BA632B08347}" type="slidenum">
              <a:rPr lang="de-DE" smtClean="0"/>
              <a:t>‹#›</a:t>
            </a:fld>
            <a:endParaRPr lang="de-DE"/>
          </a:p>
        </p:txBody>
      </p:sp>
    </p:spTree>
    <p:extLst>
      <p:ext uri="{BB962C8B-B14F-4D97-AF65-F5344CB8AC3E}">
        <p14:creationId xmlns:p14="http://schemas.microsoft.com/office/powerpoint/2010/main" val="73192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076DB-0BF4-451E-BCE9-D94C5F0AC61E}"/>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EF43D55C-CAC5-42B6-808A-4E05A4FD7A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8314DB-FA58-429B-A0DA-82EFF1F45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7A69BAF0-D68A-4564-8D99-8095930CA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749C29-4290-4FDB-A8DF-63DA04366E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6A74AFAE-5B38-4DE2-BEE0-EB8281EEBE5A}"/>
              </a:ext>
            </a:extLst>
          </p:cNvPr>
          <p:cNvSpPr>
            <a:spLocks noGrp="1"/>
          </p:cNvSpPr>
          <p:nvPr>
            <p:ph type="dt" sz="half" idx="10"/>
          </p:nvPr>
        </p:nvSpPr>
        <p:spPr/>
        <p:txBody>
          <a:bodyPr/>
          <a:lstStyle/>
          <a:p>
            <a:fld id="{5E013B31-506C-4AAF-B7FE-B1AB62003AD9}" type="datetimeFigureOut">
              <a:rPr lang="de-DE" smtClean="0"/>
              <a:t>09.07.2019</a:t>
            </a:fld>
            <a:endParaRPr lang="de-DE"/>
          </a:p>
        </p:txBody>
      </p:sp>
      <p:sp>
        <p:nvSpPr>
          <p:cNvPr id="8" name="Footer Placeholder 7">
            <a:extLst>
              <a:ext uri="{FF2B5EF4-FFF2-40B4-BE49-F238E27FC236}">
                <a16:creationId xmlns:a16="http://schemas.microsoft.com/office/drawing/2014/main" id="{E68E197B-37BE-44BE-8913-7B0F4A996ED7}"/>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5DBD53A6-D424-46D7-B685-BCE7B738D28A}"/>
              </a:ext>
            </a:extLst>
          </p:cNvPr>
          <p:cNvSpPr>
            <a:spLocks noGrp="1"/>
          </p:cNvSpPr>
          <p:nvPr>
            <p:ph type="sldNum" sz="quarter" idx="12"/>
          </p:nvPr>
        </p:nvSpPr>
        <p:spPr/>
        <p:txBody>
          <a:bodyPr/>
          <a:lstStyle/>
          <a:p>
            <a:fld id="{C60176AF-1327-41F4-831E-9BA632B08347}" type="slidenum">
              <a:rPr lang="de-DE" smtClean="0"/>
              <a:t>‹#›</a:t>
            </a:fld>
            <a:endParaRPr lang="de-DE"/>
          </a:p>
        </p:txBody>
      </p:sp>
    </p:spTree>
    <p:extLst>
      <p:ext uri="{BB962C8B-B14F-4D97-AF65-F5344CB8AC3E}">
        <p14:creationId xmlns:p14="http://schemas.microsoft.com/office/powerpoint/2010/main" val="354585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28FE-2DB0-4EFB-AC4C-9BC79BE7CC0F}"/>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674758F9-228C-44A1-AF25-769575D4C67C}"/>
              </a:ext>
            </a:extLst>
          </p:cNvPr>
          <p:cNvSpPr>
            <a:spLocks noGrp="1"/>
          </p:cNvSpPr>
          <p:nvPr>
            <p:ph type="dt" sz="half" idx="10"/>
          </p:nvPr>
        </p:nvSpPr>
        <p:spPr/>
        <p:txBody>
          <a:bodyPr/>
          <a:lstStyle/>
          <a:p>
            <a:fld id="{5E013B31-506C-4AAF-B7FE-B1AB62003AD9}" type="datetimeFigureOut">
              <a:rPr lang="de-DE" smtClean="0"/>
              <a:t>09.07.2019</a:t>
            </a:fld>
            <a:endParaRPr lang="de-DE"/>
          </a:p>
        </p:txBody>
      </p:sp>
      <p:sp>
        <p:nvSpPr>
          <p:cNvPr id="4" name="Footer Placeholder 3">
            <a:extLst>
              <a:ext uri="{FF2B5EF4-FFF2-40B4-BE49-F238E27FC236}">
                <a16:creationId xmlns:a16="http://schemas.microsoft.com/office/drawing/2014/main" id="{4EF163D1-B48C-4555-A80F-CC1A55E446B6}"/>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FEF6F127-E33B-4B77-BF10-7C205A083027}"/>
              </a:ext>
            </a:extLst>
          </p:cNvPr>
          <p:cNvSpPr>
            <a:spLocks noGrp="1"/>
          </p:cNvSpPr>
          <p:nvPr>
            <p:ph type="sldNum" sz="quarter" idx="12"/>
          </p:nvPr>
        </p:nvSpPr>
        <p:spPr/>
        <p:txBody>
          <a:bodyPr/>
          <a:lstStyle/>
          <a:p>
            <a:fld id="{C60176AF-1327-41F4-831E-9BA632B08347}" type="slidenum">
              <a:rPr lang="de-DE" smtClean="0"/>
              <a:t>‹#›</a:t>
            </a:fld>
            <a:endParaRPr lang="de-DE"/>
          </a:p>
        </p:txBody>
      </p:sp>
    </p:spTree>
    <p:extLst>
      <p:ext uri="{BB962C8B-B14F-4D97-AF65-F5344CB8AC3E}">
        <p14:creationId xmlns:p14="http://schemas.microsoft.com/office/powerpoint/2010/main" val="391447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CA2CF-341B-40F6-8800-46E646094504}"/>
              </a:ext>
            </a:extLst>
          </p:cNvPr>
          <p:cNvSpPr>
            <a:spLocks noGrp="1"/>
          </p:cNvSpPr>
          <p:nvPr>
            <p:ph type="dt" sz="half" idx="10"/>
          </p:nvPr>
        </p:nvSpPr>
        <p:spPr/>
        <p:txBody>
          <a:bodyPr/>
          <a:lstStyle/>
          <a:p>
            <a:fld id="{5E013B31-506C-4AAF-B7FE-B1AB62003AD9}" type="datetimeFigureOut">
              <a:rPr lang="de-DE" smtClean="0"/>
              <a:t>09.07.2019</a:t>
            </a:fld>
            <a:endParaRPr lang="de-DE"/>
          </a:p>
        </p:txBody>
      </p:sp>
      <p:sp>
        <p:nvSpPr>
          <p:cNvPr id="3" name="Footer Placeholder 2">
            <a:extLst>
              <a:ext uri="{FF2B5EF4-FFF2-40B4-BE49-F238E27FC236}">
                <a16:creationId xmlns:a16="http://schemas.microsoft.com/office/drawing/2014/main" id="{10FAEDF0-50B1-4E94-8974-0E1F17028BAA}"/>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FD97134-80DD-451E-8EC6-398E20E2607F}"/>
              </a:ext>
            </a:extLst>
          </p:cNvPr>
          <p:cNvSpPr>
            <a:spLocks noGrp="1"/>
          </p:cNvSpPr>
          <p:nvPr>
            <p:ph type="sldNum" sz="quarter" idx="12"/>
          </p:nvPr>
        </p:nvSpPr>
        <p:spPr/>
        <p:txBody>
          <a:bodyPr/>
          <a:lstStyle/>
          <a:p>
            <a:fld id="{C60176AF-1327-41F4-831E-9BA632B08347}" type="slidenum">
              <a:rPr lang="de-DE" smtClean="0"/>
              <a:t>‹#›</a:t>
            </a:fld>
            <a:endParaRPr lang="de-DE"/>
          </a:p>
        </p:txBody>
      </p:sp>
    </p:spTree>
    <p:extLst>
      <p:ext uri="{BB962C8B-B14F-4D97-AF65-F5344CB8AC3E}">
        <p14:creationId xmlns:p14="http://schemas.microsoft.com/office/powerpoint/2010/main" val="610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453A-2B6D-4A1C-ADBA-ABFE6F9E3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8C94170B-4981-46CF-A75C-33CC105FFF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992D849C-D9F3-4FA9-B37D-D2107170E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C01B05-41A8-4E91-9316-12E7A86D8ABF}"/>
              </a:ext>
            </a:extLst>
          </p:cNvPr>
          <p:cNvSpPr>
            <a:spLocks noGrp="1"/>
          </p:cNvSpPr>
          <p:nvPr>
            <p:ph type="dt" sz="half" idx="10"/>
          </p:nvPr>
        </p:nvSpPr>
        <p:spPr/>
        <p:txBody>
          <a:bodyPr/>
          <a:lstStyle/>
          <a:p>
            <a:fld id="{5E013B31-506C-4AAF-B7FE-B1AB62003AD9}" type="datetimeFigureOut">
              <a:rPr lang="de-DE" smtClean="0"/>
              <a:t>09.07.2019</a:t>
            </a:fld>
            <a:endParaRPr lang="de-DE"/>
          </a:p>
        </p:txBody>
      </p:sp>
      <p:sp>
        <p:nvSpPr>
          <p:cNvPr id="6" name="Footer Placeholder 5">
            <a:extLst>
              <a:ext uri="{FF2B5EF4-FFF2-40B4-BE49-F238E27FC236}">
                <a16:creationId xmlns:a16="http://schemas.microsoft.com/office/drawing/2014/main" id="{554C1A9B-7654-4528-90A6-894128CD48A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178AA699-B355-4297-8B6F-340B3020EEA0}"/>
              </a:ext>
            </a:extLst>
          </p:cNvPr>
          <p:cNvSpPr>
            <a:spLocks noGrp="1"/>
          </p:cNvSpPr>
          <p:nvPr>
            <p:ph type="sldNum" sz="quarter" idx="12"/>
          </p:nvPr>
        </p:nvSpPr>
        <p:spPr/>
        <p:txBody>
          <a:bodyPr/>
          <a:lstStyle/>
          <a:p>
            <a:fld id="{C60176AF-1327-41F4-831E-9BA632B08347}" type="slidenum">
              <a:rPr lang="de-DE" smtClean="0"/>
              <a:t>‹#›</a:t>
            </a:fld>
            <a:endParaRPr lang="de-DE"/>
          </a:p>
        </p:txBody>
      </p:sp>
    </p:spTree>
    <p:extLst>
      <p:ext uri="{BB962C8B-B14F-4D97-AF65-F5344CB8AC3E}">
        <p14:creationId xmlns:p14="http://schemas.microsoft.com/office/powerpoint/2010/main" val="266206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497F-E1B6-4F96-9E07-D2D68C503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A4F613D1-5E88-4F43-8D72-DC31BEE609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6D538F25-E467-4284-B20A-D5B0368A85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1AE3D-ACB8-4937-A25A-82E735637BF4}"/>
              </a:ext>
            </a:extLst>
          </p:cNvPr>
          <p:cNvSpPr>
            <a:spLocks noGrp="1"/>
          </p:cNvSpPr>
          <p:nvPr>
            <p:ph type="dt" sz="half" idx="10"/>
          </p:nvPr>
        </p:nvSpPr>
        <p:spPr/>
        <p:txBody>
          <a:bodyPr/>
          <a:lstStyle/>
          <a:p>
            <a:fld id="{5E013B31-506C-4AAF-B7FE-B1AB62003AD9}" type="datetimeFigureOut">
              <a:rPr lang="de-DE" smtClean="0"/>
              <a:t>09.07.2019</a:t>
            </a:fld>
            <a:endParaRPr lang="de-DE"/>
          </a:p>
        </p:txBody>
      </p:sp>
      <p:sp>
        <p:nvSpPr>
          <p:cNvPr id="6" name="Footer Placeholder 5">
            <a:extLst>
              <a:ext uri="{FF2B5EF4-FFF2-40B4-BE49-F238E27FC236}">
                <a16:creationId xmlns:a16="http://schemas.microsoft.com/office/drawing/2014/main" id="{4A490ED0-0700-4A06-B8CC-F17C218613CF}"/>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1EB580A-4F11-42CA-B6E9-24A231FAE9C9}"/>
              </a:ext>
            </a:extLst>
          </p:cNvPr>
          <p:cNvSpPr>
            <a:spLocks noGrp="1"/>
          </p:cNvSpPr>
          <p:nvPr>
            <p:ph type="sldNum" sz="quarter" idx="12"/>
          </p:nvPr>
        </p:nvSpPr>
        <p:spPr/>
        <p:txBody>
          <a:bodyPr/>
          <a:lstStyle/>
          <a:p>
            <a:fld id="{C60176AF-1327-41F4-831E-9BA632B08347}" type="slidenum">
              <a:rPr lang="de-DE" smtClean="0"/>
              <a:t>‹#›</a:t>
            </a:fld>
            <a:endParaRPr lang="de-DE"/>
          </a:p>
        </p:txBody>
      </p:sp>
    </p:spTree>
    <p:extLst>
      <p:ext uri="{BB962C8B-B14F-4D97-AF65-F5344CB8AC3E}">
        <p14:creationId xmlns:p14="http://schemas.microsoft.com/office/powerpoint/2010/main" val="1918117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237D5-C648-4165-A650-90170674D7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CEF20650-FE12-44DE-ACF4-FD19F98C4D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88CF816-B094-463A-ACC5-5D2F7D12C7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013B31-506C-4AAF-B7FE-B1AB62003AD9}" type="datetimeFigureOut">
              <a:rPr lang="de-DE" smtClean="0"/>
              <a:t>09.07.2019</a:t>
            </a:fld>
            <a:endParaRPr lang="de-DE"/>
          </a:p>
        </p:txBody>
      </p:sp>
      <p:sp>
        <p:nvSpPr>
          <p:cNvPr id="5" name="Footer Placeholder 4">
            <a:extLst>
              <a:ext uri="{FF2B5EF4-FFF2-40B4-BE49-F238E27FC236}">
                <a16:creationId xmlns:a16="http://schemas.microsoft.com/office/drawing/2014/main" id="{8D8FEB78-26A7-40C6-B8D0-F873BB9528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67DD34F8-DE03-4472-A0B4-39468D144F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176AF-1327-41F4-831E-9BA632B08347}" type="slidenum">
              <a:rPr lang="de-DE" smtClean="0"/>
              <a:t>‹#›</a:t>
            </a:fld>
            <a:endParaRPr lang="de-DE"/>
          </a:p>
        </p:txBody>
      </p:sp>
    </p:spTree>
    <p:extLst>
      <p:ext uri="{BB962C8B-B14F-4D97-AF65-F5344CB8AC3E}">
        <p14:creationId xmlns:p14="http://schemas.microsoft.com/office/powerpoint/2010/main" val="3862374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9" name="Picture 2">
            <a:extLst>
              <a:ext uri="{FF2B5EF4-FFF2-40B4-BE49-F238E27FC236}">
                <a16:creationId xmlns:a16="http://schemas.microsoft.com/office/drawing/2014/main" id="{A473790B-860B-4FF0-A65B-5F081845E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049852" y="0"/>
            <a:ext cx="4184139" cy="3982109"/>
          </a:xfrm>
          <a:custGeom>
            <a:avLst/>
            <a:gdLst>
              <a:gd name="connsiteX0" fmla="*/ 807468 w 4184139"/>
              <a:gd name="connsiteY0" fmla="*/ 0 h 4247004"/>
              <a:gd name="connsiteX1" fmla="*/ 4068803 w 4184139"/>
              <a:gd name="connsiteY1" fmla="*/ 0 h 4247004"/>
              <a:gd name="connsiteX2" fmla="*/ 4162158 w 4184139"/>
              <a:gd name="connsiteY2" fmla="*/ 84846 h 4247004"/>
              <a:gd name="connsiteX3" fmla="*/ 4184139 w 4184139"/>
              <a:gd name="connsiteY3" fmla="*/ 109032 h 4247004"/>
              <a:gd name="connsiteX4" fmla="*/ 4184139 w 4184139"/>
              <a:gd name="connsiteY4" fmla="*/ 3508705 h 4247004"/>
              <a:gd name="connsiteX5" fmla="*/ 4162158 w 4184139"/>
              <a:gd name="connsiteY5" fmla="*/ 3532891 h 4247004"/>
              <a:gd name="connsiteX6" fmla="*/ 2438135 w 4184139"/>
              <a:gd name="connsiteY6" fmla="*/ 4247004 h 4247004"/>
              <a:gd name="connsiteX7" fmla="*/ 0 w 4184139"/>
              <a:gd name="connsiteY7" fmla="*/ 1808869 h 4247004"/>
              <a:gd name="connsiteX8" fmla="*/ 714113 w 4184139"/>
              <a:gd name="connsiteY8" fmla="*/ 84846 h 424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84139" h="4247004">
                <a:moveTo>
                  <a:pt x="807468" y="0"/>
                </a:moveTo>
                <a:lnTo>
                  <a:pt x="4068803" y="0"/>
                </a:lnTo>
                <a:lnTo>
                  <a:pt x="4162158" y="84846"/>
                </a:lnTo>
                <a:lnTo>
                  <a:pt x="4184139" y="109032"/>
                </a:lnTo>
                <a:lnTo>
                  <a:pt x="4184139" y="3508705"/>
                </a:lnTo>
                <a:lnTo>
                  <a:pt x="4162158" y="3532891"/>
                </a:lnTo>
                <a:cubicBezTo>
                  <a:pt x="3720942" y="3974107"/>
                  <a:pt x="3111408" y="4247004"/>
                  <a:pt x="2438135" y="4247004"/>
                </a:cubicBezTo>
                <a:cubicBezTo>
                  <a:pt x="1091590" y="4247004"/>
                  <a:pt x="0" y="3155414"/>
                  <a:pt x="0" y="1808869"/>
                </a:cubicBezTo>
                <a:cubicBezTo>
                  <a:pt x="0" y="1135596"/>
                  <a:pt x="272898" y="526062"/>
                  <a:pt x="714113" y="84846"/>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5" name="Picture 2" descr="https://cdn.discordapp.com/attachments/570700238264729688/598169885381623838/unknown.png">
            <a:extLst>
              <a:ext uri="{FF2B5EF4-FFF2-40B4-BE49-F238E27FC236}">
                <a16:creationId xmlns:a16="http://schemas.microsoft.com/office/drawing/2014/main" id="{5A862367-5E10-4953-AD1B-8C4C87A6D312}"/>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1501" r="18378" b="-1"/>
          <a:stretch/>
        </p:blipFill>
        <p:spPr bwMode="auto">
          <a:xfrm>
            <a:off x="4075652" y="1"/>
            <a:ext cx="4215670" cy="3381796"/>
          </a:xfrm>
          <a:custGeom>
            <a:avLst/>
            <a:gdLst>
              <a:gd name="connsiteX0" fmla="*/ 431362 w 4215670"/>
              <a:gd name="connsiteY0" fmla="*/ 0 h 3381796"/>
              <a:gd name="connsiteX1" fmla="*/ 3784309 w 4215670"/>
              <a:gd name="connsiteY1" fmla="*/ 0 h 3381796"/>
              <a:gd name="connsiteX2" fmla="*/ 3855685 w 4215670"/>
              <a:gd name="connsiteY2" fmla="*/ 95451 h 3381796"/>
              <a:gd name="connsiteX3" fmla="*/ 4215670 w 4215670"/>
              <a:gd name="connsiteY3" fmla="*/ 1273961 h 3381796"/>
              <a:gd name="connsiteX4" fmla="*/ 2107836 w 4215670"/>
              <a:gd name="connsiteY4" fmla="*/ 3381796 h 3381796"/>
              <a:gd name="connsiteX5" fmla="*/ 0 w 4215670"/>
              <a:gd name="connsiteY5" fmla="*/ 1273961 h 3381796"/>
              <a:gd name="connsiteX6" fmla="*/ 359986 w 4215670"/>
              <a:gd name="connsiteY6" fmla="*/ 95451 h 3381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670" h="3381796">
                <a:moveTo>
                  <a:pt x="431362" y="0"/>
                </a:moveTo>
                <a:lnTo>
                  <a:pt x="3784309" y="0"/>
                </a:lnTo>
                <a:lnTo>
                  <a:pt x="3855685" y="95451"/>
                </a:lnTo>
                <a:cubicBezTo>
                  <a:pt x="4082961" y="431863"/>
                  <a:pt x="4215670" y="837414"/>
                  <a:pt x="4215670" y="1273961"/>
                </a:cubicBezTo>
                <a:cubicBezTo>
                  <a:pt x="4215670" y="2438087"/>
                  <a:pt x="3271960" y="3381796"/>
                  <a:pt x="2107836" y="3381796"/>
                </a:cubicBezTo>
                <a:cubicBezTo>
                  <a:pt x="943711" y="3381796"/>
                  <a:pt x="0" y="2438087"/>
                  <a:pt x="0" y="1273961"/>
                </a:cubicBezTo>
                <a:cubicBezTo>
                  <a:pt x="0" y="837414"/>
                  <a:pt x="132710" y="431863"/>
                  <a:pt x="359986" y="95451"/>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032" name="Picture 8" descr="https://cdn.discordapp.com/attachments/570700238264729688/598151808661061637/unknown.png">
            <a:extLst>
              <a:ext uri="{FF2B5EF4-FFF2-40B4-BE49-F238E27FC236}">
                <a16:creationId xmlns:a16="http://schemas.microsoft.com/office/drawing/2014/main" id="{B131B0DC-C5E3-4E9C-A8AC-98AECC98A49C}"/>
              </a:ext>
            </a:extLst>
          </p:cNvPr>
          <p:cNvPicPr>
            <a:picLocks noChangeAspect="1" noChangeArrowheads="1"/>
          </p:cNvPicPr>
          <p:nvPr/>
        </p:nvPicPr>
        <p:blipFill rotWithShape="1">
          <a:blip r:embed="rId5">
            <a:alphaModFix/>
            <a:extLst>
              <a:ext uri="{28A0092B-C50C-407E-A947-70E740481C1C}">
                <a14:useLocalDpi xmlns:a14="http://schemas.microsoft.com/office/drawing/2010/main" val="0"/>
              </a:ext>
            </a:extLst>
          </a:blip>
          <a:srcRect l="25277" r="21926" b="-2"/>
          <a:stretch/>
        </p:blipFill>
        <p:spPr bwMode="auto">
          <a:xfrm>
            <a:off x="1" y="1337091"/>
            <a:ext cx="5190767" cy="5530385"/>
          </a:xfrm>
          <a:custGeom>
            <a:avLst/>
            <a:gdLst>
              <a:gd name="connsiteX0" fmla="*/ 1986067 w 5190767"/>
              <a:gd name="connsiteY0" fmla="*/ 0 h 5530385"/>
              <a:gd name="connsiteX1" fmla="*/ 5190767 w 5190767"/>
              <a:gd name="connsiteY1" fmla="*/ 3204701 h 5530385"/>
              <a:gd name="connsiteX2" fmla="*/ 4252132 w 5190767"/>
              <a:gd name="connsiteY2" fmla="*/ 5470767 h 5530385"/>
              <a:gd name="connsiteX3" fmla="*/ 4186536 w 5190767"/>
              <a:gd name="connsiteY3" fmla="*/ 5530385 h 5530385"/>
              <a:gd name="connsiteX4" fmla="*/ 0 w 5190767"/>
              <a:gd name="connsiteY4" fmla="*/ 5530385 h 5530385"/>
              <a:gd name="connsiteX5" fmla="*/ 0 w 5190767"/>
              <a:gd name="connsiteY5" fmla="*/ 692598 h 5530385"/>
              <a:gd name="connsiteX6" fmla="*/ 194287 w 5190767"/>
              <a:gd name="connsiteY6" fmla="*/ 547313 h 5530385"/>
              <a:gd name="connsiteX7" fmla="*/ 1986067 w 5190767"/>
              <a:gd name="connsiteY7" fmla="*/ 0 h 553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767" h="5530385">
                <a:moveTo>
                  <a:pt x="1986067" y="0"/>
                </a:moveTo>
                <a:cubicBezTo>
                  <a:pt x="3755974" y="0"/>
                  <a:pt x="5190767" y="1434794"/>
                  <a:pt x="5190767" y="3204701"/>
                </a:cubicBezTo>
                <a:cubicBezTo>
                  <a:pt x="5190767" y="4089655"/>
                  <a:pt x="4832069" y="4890830"/>
                  <a:pt x="4252132" y="5470767"/>
                </a:cubicBezTo>
                <a:lnTo>
                  <a:pt x="4186536" y="5530385"/>
                </a:lnTo>
                <a:lnTo>
                  <a:pt x="0" y="5530385"/>
                </a:lnTo>
                <a:lnTo>
                  <a:pt x="0" y="692598"/>
                </a:lnTo>
                <a:lnTo>
                  <a:pt x="194287" y="547313"/>
                </a:lnTo>
                <a:cubicBezTo>
                  <a:pt x="705761" y="201768"/>
                  <a:pt x="1322351" y="0"/>
                  <a:pt x="1986067"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05" name="Picture 104">
            <a:extLst>
              <a:ext uri="{FF2B5EF4-FFF2-40B4-BE49-F238E27FC236}">
                <a16:creationId xmlns:a16="http://schemas.microsoft.com/office/drawing/2014/main" id="{4603FC70-67D9-49EF-983C-3853BF2B49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itle 9">
            <a:extLst>
              <a:ext uri="{FF2B5EF4-FFF2-40B4-BE49-F238E27FC236}">
                <a16:creationId xmlns:a16="http://schemas.microsoft.com/office/drawing/2014/main" id="{06A5E0EA-DCFA-4F18-83B9-CEA60AA3B319}"/>
              </a:ext>
            </a:extLst>
          </p:cNvPr>
          <p:cNvSpPr>
            <a:spLocks noGrp="1"/>
          </p:cNvSpPr>
          <p:nvPr>
            <p:ph type="ctrTitle"/>
          </p:nvPr>
        </p:nvSpPr>
        <p:spPr>
          <a:xfrm>
            <a:off x="5190766" y="5059192"/>
            <a:ext cx="5839183" cy="1217783"/>
          </a:xfrm>
        </p:spPr>
        <p:txBody>
          <a:bodyPr anchor="t">
            <a:normAutofit/>
          </a:bodyPr>
          <a:lstStyle/>
          <a:p>
            <a:pPr algn="r"/>
            <a:r>
              <a:rPr lang="de-DE" sz="1800" b="1" dirty="0">
                <a:solidFill>
                  <a:srgbClr val="212121"/>
                </a:solidFill>
              </a:rPr>
              <a:t>Erkunde eine zweidimensionalen Welt aus der isometrischen Perspektive, verteidige dich gegen Zombies und nutze Zeitreisetechnologie um Dialoge mit NPCs zu führen, Spielobjekte zu finden um so die Kolonie zu retten.</a:t>
            </a:r>
          </a:p>
        </p:txBody>
      </p:sp>
      <p:sp>
        <p:nvSpPr>
          <p:cNvPr id="142" name="Title 9">
            <a:extLst>
              <a:ext uri="{FF2B5EF4-FFF2-40B4-BE49-F238E27FC236}">
                <a16:creationId xmlns:a16="http://schemas.microsoft.com/office/drawing/2014/main" id="{3BF8D504-C120-4A59-81D6-221691FADE6A}"/>
              </a:ext>
            </a:extLst>
          </p:cNvPr>
          <p:cNvSpPr txBox="1">
            <a:spLocks/>
          </p:cNvSpPr>
          <p:nvPr/>
        </p:nvSpPr>
        <p:spPr>
          <a:xfrm>
            <a:off x="5190767" y="3790172"/>
            <a:ext cx="4000500" cy="86064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5000" b="1" dirty="0" err="1">
                <a:solidFill>
                  <a:srgbClr val="212121"/>
                </a:solidFill>
                <a:latin typeface="Century Gothic" panose="020B0502020202020204" pitchFamily="34" charset="0"/>
              </a:rPr>
              <a:t>Past</a:t>
            </a:r>
            <a:r>
              <a:rPr lang="de-DE" sz="5000" b="1" dirty="0">
                <a:solidFill>
                  <a:srgbClr val="212121"/>
                </a:solidFill>
                <a:latin typeface="Century Gothic" panose="020B0502020202020204" pitchFamily="34" charset="0"/>
              </a:rPr>
              <a:t> </a:t>
            </a:r>
            <a:r>
              <a:rPr lang="de-DE" sz="5000" b="1" dirty="0" err="1">
                <a:solidFill>
                  <a:srgbClr val="212121"/>
                </a:solidFill>
                <a:latin typeface="Century Gothic" panose="020B0502020202020204" pitchFamily="34" charset="0"/>
              </a:rPr>
              <a:t>Minutes</a:t>
            </a:r>
            <a:endParaRPr lang="de-DE" sz="5000" b="1" dirty="0">
              <a:solidFill>
                <a:srgbClr val="212121"/>
              </a:solidFill>
              <a:latin typeface="Century Gothic" panose="020B0502020202020204" pitchFamily="34" charset="0"/>
            </a:endParaRPr>
          </a:p>
        </p:txBody>
      </p:sp>
      <p:sp>
        <p:nvSpPr>
          <p:cNvPr id="163" name="Title 9">
            <a:extLst>
              <a:ext uri="{FF2B5EF4-FFF2-40B4-BE49-F238E27FC236}">
                <a16:creationId xmlns:a16="http://schemas.microsoft.com/office/drawing/2014/main" id="{CAB2E859-2D35-4977-98E9-039523D0F75C}"/>
              </a:ext>
            </a:extLst>
          </p:cNvPr>
          <p:cNvSpPr txBox="1">
            <a:spLocks/>
          </p:cNvSpPr>
          <p:nvPr/>
        </p:nvSpPr>
        <p:spPr>
          <a:xfrm>
            <a:off x="7648575" y="6457950"/>
            <a:ext cx="4543425" cy="29735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de-DE" sz="1400" b="1" dirty="0">
                <a:solidFill>
                  <a:srgbClr val="212121"/>
                </a:solidFill>
              </a:rPr>
              <a:t>Emre Kaan Çetin, Janelle Pfeifer, Jan Wittke – SoSe19</a:t>
            </a:r>
          </a:p>
        </p:txBody>
      </p:sp>
    </p:spTree>
    <p:extLst>
      <p:ext uri="{BB962C8B-B14F-4D97-AF65-F5344CB8AC3E}">
        <p14:creationId xmlns:p14="http://schemas.microsoft.com/office/powerpoint/2010/main" val="2628959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Words>
  <Application>Microsoft Office PowerPoint</Application>
  <PresentationFormat>Widescreen</PresentationFormat>
  <Paragraphs>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Century Gothic</vt:lpstr>
      <vt:lpstr>Office Theme</vt:lpstr>
      <vt:lpstr>Erkunde eine zweidimensionalen Welt aus der isometrischen Perspektive, verteidige dich gegen Zombies und nutze Zeitreisetechnologie um Dialoge mit NPCs zu führen, Spielobjekte zu finden um so die Kolonie zu retten.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 Spieler bewegt sich in einer zweidimensionalen Welt aus der isometrischen Perspektive, er verteidigt sich gegen Zombies und nutzt Zeitreisetechnologie um Dialoge mit NPCs zu führen, Spielobjekte zu finden um so die Kolonie zu retten.</dc:title>
  <dc:creator>EmreKaan.Cetin@365h-brs.de</dc:creator>
  <cp:lastModifiedBy>EmreKaan.Cetin@365h-brs.de</cp:lastModifiedBy>
  <cp:revision>2</cp:revision>
  <dcterms:created xsi:type="dcterms:W3CDTF">2019-07-09T16:42:02Z</dcterms:created>
  <dcterms:modified xsi:type="dcterms:W3CDTF">2019-07-09T16:51:15Z</dcterms:modified>
</cp:coreProperties>
</file>