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64" r:id="rId9"/>
    <p:sldId id="277" r:id="rId10"/>
    <p:sldId id="265" r:id="rId11"/>
    <p:sldId id="266" r:id="rId12"/>
    <p:sldId id="267" r:id="rId13"/>
    <p:sldId id="278" r:id="rId14"/>
    <p:sldId id="279" r:id="rId15"/>
    <p:sldId id="274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  <p14:sldId id="262"/>
          </p14:sldIdLst>
        </p14:section>
        <p14:section name="Grundkonzept" id="{D9F5C25C-2D24-4455-B3D4-366D0C96B9BD}">
          <p14:sldIdLst>
            <p14:sldId id="261"/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Spielablauf" id="{A333490B-BCCE-46DF-9A7C-8E13CBB6A6D4}">
          <p14:sldIdLst>
            <p14:sldId id="264"/>
            <p14:sldId id="277"/>
          </p14:sldIdLst>
        </p14:section>
        <p14:section name="Timeline" id="{24C84A2E-F54D-4301-8F0D-18F3E8320A85}">
          <p14:sldIdLst>
            <p14:sldId id="265"/>
            <p14:sldId id="266"/>
          </p14:sldIdLst>
        </p14:section>
        <p14:section name="Aktueller Stand" id="{CF2765B0-F2E1-4771-941B-FA0788087881}">
          <p14:sldIdLst>
            <p14:sldId id="267"/>
            <p14:sldId id="278"/>
            <p14:sldId id="279"/>
            <p14:sldId id="274"/>
          </p14:sldIdLst>
        </p14:section>
        <p14:section name="Ausblick" id="{395DBB66-12D1-4E23-A433-FC3E6020E228}">
          <p14:sldIdLst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9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ABF"/>
    <a:srgbClr val="C0504D"/>
    <a:srgbClr val="00C0B6"/>
    <a:srgbClr val="212121"/>
    <a:srgbClr val="1DC7F4"/>
    <a:srgbClr val="93CDDD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 autoAdjust="0"/>
    <p:restoredTop sz="41557" autoAdjust="0"/>
  </p:normalViewPr>
  <p:slideViewPr>
    <p:cSldViewPr snapToGrid="0">
      <p:cViewPr varScale="1">
        <p:scale>
          <a:sx n="28" d="100"/>
          <a:sy n="28" d="100"/>
        </p:scale>
        <p:origin x="2228" y="32"/>
      </p:cViewPr>
      <p:guideLst/>
    </p:cSldViewPr>
  </p:slideViewPr>
  <p:notesTextViewPr>
    <p:cViewPr>
      <p:scale>
        <a:sx n="1" d="1"/>
        <a:sy n="1" d="1"/>
      </p:scale>
      <p:origin x="0" y="-1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\Desktop\Final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78185383786448E-2"/>
          <c:y val="7.8828945337177894E-2"/>
          <c:w val="0.87548045355302873"/>
          <c:h val="0.89401558523578717"/>
        </c:manualLayout>
      </c:layout>
      <c:scatterChart>
        <c:scatterStyle val="lineMarker"/>
        <c:varyColors val="0"/>
        <c:ser>
          <c:idx val="1"/>
          <c:order val="0"/>
          <c:tx>
            <c:v>Tasks</c:v>
          </c:tx>
          <c:spPr>
            <a:ln w="25400" cap="rnd">
              <a:noFill/>
            </a:ln>
            <a:effectLst>
              <a:glow rad="139700">
                <a:srgbClr val="1DC7F4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1DC7F4">
                    <a:alpha val="13725"/>
                  </a:srgbClr>
                </a:glo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3314142-A1D6-4BF4-8400-CFBCC668079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60495AB-D3B1-4F82-974A-CF4FF2FDE86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313EDE1-9290-4CDD-97A7-861D8BE700D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EE7D17-D084-443C-8C53-086B3AE5356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D653971-8D77-4C43-9EBC-5A069BABBB6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4604A19-F59E-4E7C-BD31-780DDC92559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CE1045D-F9B4-4965-8172-BEA5EC79E04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37E-4BC5-BE84-ECC3FD65988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0ECAFF6-DE09-4C27-9966-B3B0C2D71A4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37E-4BC5-BE84-ECC3FD6598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619DD4F-12B9-44DC-A843-83D85AD8F25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37E-4BC5-BE84-ECC3FD6598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43AA9AA-802D-43E6-9FFA-D10098E5743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37E-4BC5-BE84-ECC3FD65988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DE56CD9-28D3-489D-8B6E-6D59A020A03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37E-4BC5-BE84-ECC3FD65988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05C768A-C8A1-4BAF-87B0-B0EEE30096D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37E-4BC5-BE84-ECC3FD65988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0" tIns="0" rIns="0" bIns="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Timeline!$D$30:$D$43</c:f>
                <c:numCache>
                  <c:formatCode>General</c:formatCode>
                  <c:ptCount val="14"/>
                  <c:pt idx="1">
                    <c:v>15</c:v>
                  </c:pt>
                  <c:pt idx="2">
                    <c:v>11</c:v>
                  </c:pt>
                  <c:pt idx="3">
                    <c:v>8</c:v>
                  </c:pt>
                  <c:pt idx="4">
                    <c:v>4</c:v>
                  </c:pt>
                  <c:pt idx="5">
                    <c:v>8</c:v>
                  </c:pt>
                  <c:pt idx="6">
                    <c:v>15</c:v>
                  </c:pt>
                  <c:pt idx="7">
                    <c:v>29</c:v>
                  </c:pt>
                  <c:pt idx="8">
                    <c:v>36</c:v>
                  </c:pt>
                  <c:pt idx="9">
                    <c:v>15</c:v>
                  </c:pt>
                  <c:pt idx="10">
                    <c:v>36</c:v>
                  </c:pt>
                  <c:pt idx="11">
                    <c:v>8</c:v>
                  </c:pt>
                  <c:pt idx="12">
                    <c:v>15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>
                <a:solidFill>
                  <a:srgbClr val="31859C"/>
                </a:solidFill>
                <a:round/>
              </a:ln>
              <a:effectLst/>
            </c:spPr>
          </c:errBars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Ref>
                <c:f>Timeline!$G$30:$G$43</c:f>
                <c:numCache>
                  <c:formatCode>General</c:formatCode>
                  <c:ptCount val="14"/>
                  <c:pt idx="1">
                    <c:v>-15</c:v>
                  </c:pt>
                  <c:pt idx="2">
                    <c:v>-25</c:v>
                  </c:pt>
                  <c:pt idx="3">
                    <c:v>-35</c:v>
                  </c:pt>
                  <c:pt idx="4">
                    <c:v>-45</c:v>
                  </c:pt>
                  <c:pt idx="5">
                    <c:v>-40</c:v>
                  </c:pt>
                  <c:pt idx="6">
                    <c:v>-10</c:v>
                  </c:pt>
                  <c:pt idx="7">
                    <c:v>-10</c:v>
                  </c:pt>
                  <c:pt idx="8">
                    <c:v>-10</c:v>
                  </c:pt>
                  <c:pt idx="9">
                    <c:v>-25</c:v>
                  </c:pt>
                  <c:pt idx="10">
                    <c:v>-15</c:v>
                  </c:pt>
                  <c:pt idx="11">
                    <c:v>-35</c:v>
                  </c:pt>
                  <c:pt idx="12">
                    <c:v>-55</c:v>
                  </c:pt>
                </c:numCache>
              </c:numRef>
            </c:minus>
            <c:spPr>
              <a:noFill/>
              <a:ln w="12700">
                <a:solidFill>
                  <a:srgbClr val="93CDDD"/>
                </a:solidFill>
                <a:round/>
              </a:ln>
              <a:effectLst/>
            </c:spPr>
          </c:errBars>
          <c:xVal>
            <c:numRef>
              <c:f>Timeline!$B$30:$B$43</c:f>
              <c:numCache>
                <c:formatCode>m/d/yyyy</c:formatCode>
                <c:ptCount val="14"/>
                <c:pt idx="1">
                  <c:v>43563</c:v>
                </c:pt>
                <c:pt idx="2">
                  <c:v>43574</c:v>
                </c:pt>
                <c:pt idx="3">
                  <c:v>43584</c:v>
                </c:pt>
                <c:pt idx="4">
                  <c:v>43588</c:v>
                </c:pt>
                <c:pt idx="5">
                  <c:v>43591</c:v>
                </c:pt>
                <c:pt idx="6">
                  <c:v>43591</c:v>
                </c:pt>
                <c:pt idx="7">
                  <c:v>43591</c:v>
                </c:pt>
                <c:pt idx="8">
                  <c:v>43591</c:v>
                </c:pt>
                <c:pt idx="9">
                  <c:v>43598</c:v>
                </c:pt>
                <c:pt idx="10">
                  <c:v>43591</c:v>
                </c:pt>
                <c:pt idx="11">
                  <c:v>43619</c:v>
                </c:pt>
                <c:pt idx="12">
                  <c:v>43626</c:v>
                </c:pt>
              </c:numCache>
            </c:numRef>
          </c:xVal>
          <c:yVal>
            <c:numRef>
              <c:f>Timeline!$F$30:$F$43</c:f>
              <c:numCache>
                <c:formatCode>General</c:formatCode>
                <c:ptCount val="14"/>
                <c:pt idx="1">
                  <c:v>-15</c:v>
                </c:pt>
                <c:pt idx="2">
                  <c:v>-25</c:v>
                </c:pt>
                <c:pt idx="3">
                  <c:v>-35</c:v>
                </c:pt>
                <c:pt idx="4">
                  <c:v>-45</c:v>
                </c:pt>
                <c:pt idx="5">
                  <c:v>-55</c:v>
                </c:pt>
                <c:pt idx="6">
                  <c:v>-65</c:v>
                </c:pt>
                <c:pt idx="7">
                  <c:v>-75</c:v>
                </c:pt>
                <c:pt idx="8">
                  <c:v>-85</c:v>
                </c:pt>
                <c:pt idx="9">
                  <c:v>-25</c:v>
                </c:pt>
                <c:pt idx="10">
                  <c:v>-15</c:v>
                </c:pt>
                <c:pt idx="11">
                  <c:v>-35</c:v>
                </c:pt>
                <c:pt idx="12">
                  <c:v>-55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Timeline!$E$30:$E$43</c15:f>
                <c15:dlblRangeCache>
                  <c:ptCount val="14"/>
                  <c:pt idx="1">
                    <c:v>Story Writing</c:v>
                  </c:pt>
                  <c:pt idx="2">
                    <c:v>Prototyping</c:v>
                  </c:pt>
                  <c:pt idx="3">
                    <c:v>Movement, Health, Oxygen</c:v>
                  </c:pt>
                  <c:pt idx="4">
                    <c:v>Basic Animation</c:v>
                  </c:pt>
                  <c:pt idx="5">
                    <c:v>Gunplay</c:v>
                  </c:pt>
                  <c:pt idx="6">
                    <c:v>Inventory System</c:v>
                  </c:pt>
                  <c:pt idx="7">
                    <c:v>AI</c:v>
                  </c:pt>
                  <c:pt idx="8">
                    <c:v>UI</c:v>
                  </c:pt>
                  <c:pt idx="9">
                    <c:v>Time Travel</c:v>
                  </c:pt>
                  <c:pt idx="10">
                    <c:v>Puzzle</c:v>
                  </c:pt>
                  <c:pt idx="11">
                    <c:v>Sound</c:v>
                  </c:pt>
                  <c:pt idx="12">
                    <c:v>Bugfixing, Balancing, Polishing</c:v>
                  </c:pt>
                  <c:pt idx="13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37E-4BC5-BE84-ECC3FD659881}"/>
            </c:ext>
          </c:extLst>
        </c:ser>
        <c:ser>
          <c:idx val="0"/>
          <c:order val="1"/>
          <c:tx>
            <c:v>Milestones</c:v>
          </c:tx>
          <c:spPr>
            <a:ln w="25400" cap="rnd">
              <a:noFill/>
            </a:ln>
            <a:effectLst>
              <a:glow rad="139700">
                <a:srgbClr val="C0504D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C0504D">
                    <a:alpha val="13725"/>
                  </a:srgbClr>
                </a:glow>
              </a:effectLst>
            </c:spPr>
          </c:marker>
          <c:dPt>
            <c:idx val="0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37E-4BC5-BE84-ECC3FD659881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37E-4BC5-BE84-ECC3FD659881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37E-4BC5-BE84-ECC3FD6598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74B4D1E-CCBC-4F2C-AECD-66488B725C6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2C8A448-48DF-4970-9A53-CE94D3E3355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FC7EA66-AA8C-4D35-B624-3235312D8B1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5837CA9-A87C-4F54-949F-BFA7BD99987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A76AAF7-6889-4360-8791-1FAE8B73FF7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76F5839-D820-49CE-96C8-E7C7973E2C9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minus"/>
            <c:errValType val="percentage"/>
            <c:noEndCap val="1"/>
            <c:val val="100"/>
            <c:spPr>
              <a:noFill/>
              <a:ln w="15875">
                <a:solidFill>
                  <a:srgbClr val="C0504D"/>
                </a:solidFill>
                <a:round/>
              </a:ln>
              <a:effectLst/>
            </c:spPr>
          </c:errBars>
          <c:xVal>
            <c:numRef>
              <c:f>Timeline!$B$47:$B$54</c:f>
              <c:numCache>
                <c:formatCode>m/d/yyyy</c:formatCode>
                <c:ptCount val="8"/>
                <c:pt idx="1">
                  <c:v>43563</c:v>
                </c:pt>
                <c:pt idx="2">
                  <c:v>43598</c:v>
                </c:pt>
                <c:pt idx="3">
                  <c:v>43619</c:v>
                </c:pt>
                <c:pt idx="4">
                  <c:v>43626</c:v>
                </c:pt>
                <c:pt idx="5">
                  <c:v>43644</c:v>
                </c:pt>
                <c:pt idx="6">
                  <c:v>43647</c:v>
                </c:pt>
              </c:numCache>
            </c:numRef>
          </c:xVal>
          <c:yVal>
            <c:numRef>
              <c:f>Timeline!$F$47:$F$54</c:f>
              <c:numCache>
                <c:formatCode>General</c:formatCode>
                <c:ptCount val="8"/>
                <c:pt idx="1">
                  <c:v>25</c:v>
                </c:pt>
                <c:pt idx="2">
                  <c:v>15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30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Timeline!$E$47:$E$54</c15:f>
                <c15:dlblRangeCache>
                  <c:ptCount val="8"/>
                  <c:pt idx="1">
                    <c:v>Start</c:v>
                  </c:pt>
                  <c:pt idx="2">
                    <c:v>Präsentation (GDD)</c:v>
                  </c:pt>
                  <c:pt idx="3">
                    <c:v>Präsentation (Projekstatus)</c:v>
                  </c:pt>
                  <c:pt idx="4">
                    <c:v>Code Freeze</c:v>
                  </c:pt>
                  <c:pt idx="5">
                    <c:v>Spielbarer Build</c:v>
                  </c:pt>
                  <c:pt idx="6">
                    <c:v>Finale Präsentation</c:v>
                  </c:pt>
                  <c:pt idx="7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D37E-4BC5-BE84-ECC3FD659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33240"/>
        <c:axId val="484834552"/>
      </c:scatterChart>
      <c:valAx>
        <c:axId val="484833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numFmt formatCode="d\.m\.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4834552"/>
        <c:crosses val="autoZero"/>
        <c:crossBetween val="midCat"/>
      </c:valAx>
      <c:valAx>
        <c:axId val="484834552"/>
        <c:scaling>
          <c:orientation val="minMax"/>
          <c:max val="50"/>
          <c:min val="-100"/>
        </c:scaling>
        <c:delete val="1"/>
        <c:axPos val="l"/>
        <c:numFmt formatCode="General" sourceLinked="1"/>
        <c:majorTickMark val="none"/>
        <c:minorTickMark val="none"/>
        <c:tickLblPos val="nextTo"/>
        <c:crossAx val="484833240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1212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1D26C-9603-4AEC-BC98-375D1C57475E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BCF808-F9B4-4154-A2D1-A80453712A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Curiosity</a:t>
          </a:r>
          <a:endParaRPr lang="de-DE" dirty="0"/>
        </a:p>
      </dgm:t>
    </dgm:pt>
    <dgm:pt modelId="{C5DBDF95-5826-4421-9918-CB7F4F9C2454}" type="parTrans" cxnId="{A0E884BA-5366-40E3-ACEB-501F8348EF45}">
      <dgm:prSet/>
      <dgm:spPr/>
      <dgm:t>
        <a:bodyPr/>
        <a:lstStyle/>
        <a:p>
          <a:endParaRPr lang="de-DE"/>
        </a:p>
      </dgm:t>
    </dgm:pt>
    <dgm:pt modelId="{AB07DEA3-A7C5-4EDF-ACCF-A49AC99BF827}" type="sibTrans" cxnId="{A0E884BA-5366-40E3-ACEB-501F8348EF45}">
      <dgm:prSet/>
      <dgm:spPr/>
      <dgm:t>
        <a:bodyPr/>
        <a:lstStyle/>
        <a:p>
          <a:endParaRPr lang="de-DE"/>
        </a:p>
      </dgm:t>
    </dgm:pt>
    <dgm:pt modelId="{4D509436-EC4A-43F0-8E75-018D03FD99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Exploration</a:t>
          </a:r>
        </a:p>
      </dgm:t>
    </dgm:pt>
    <dgm:pt modelId="{EA06CB12-BC51-4DB4-9C95-F6B8323AB405}" type="parTrans" cxnId="{55CE34B3-77F2-40D9-86BA-3CB0838EDFFF}">
      <dgm:prSet/>
      <dgm:spPr/>
      <dgm:t>
        <a:bodyPr/>
        <a:lstStyle/>
        <a:p>
          <a:endParaRPr lang="de-DE"/>
        </a:p>
      </dgm:t>
    </dgm:pt>
    <dgm:pt modelId="{4AA4FBF4-5E11-40A7-93FE-C028EB43B887}" type="sibTrans" cxnId="{55CE34B3-77F2-40D9-86BA-3CB0838EDFFF}">
      <dgm:prSet/>
      <dgm:spPr/>
      <dgm:t>
        <a:bodyPr/>
        <a:lstStyle/>
        <a:p>
          <a:endParaRPr lang="de-DE"/>
        </a:p>
      </dgm:t>
    </dgm:pt>
    <dgm:pt modelId="{985B6502-9D0B-493D-A8EF-60992C4637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Obstacles</a:t>
          </a:r>
        </a:p>
      </dgm:t>
    </dgm:pt>
    <dgm:pt modelId="{6DC0C298-F151-41AE-91CE-27415B6CECBE}" type="parTrans" cxnId="{D89BD1E0-57CE-4D5A-AB77-0951DC960A52}">
      <dgm:prSet/>
      <dgm:spPr/>
      <dgm:t>
        <a:bodyPr/>
        <a:lstStyle/>
        <a:p>
          <a:endParaRPr lang="de-DE"/>
        </a:p>
      </dgm:t>
    </dgm:pt>
    <dgm:pt modelId="{8E9E2313-B56A-4616-9194-EFC04C8D4A04}" type="sibTrans" cxnId="{D89BD1E0-57CE-4D5A-AB77-0951DC960A52}">
      <dgm:prSet/>
      <dgm:spPr/>
      <dgm:t>
        <a:bodyPr/>
        <a:lstStyle/>
        <a:p>
          <a:endParaRPr lang="de-DE"/>
        </a:p>
      </dgm:t>
    </dgm:pt>
    <dgm:pt modelId="{BF4FAFCE-BCD6-45D8-9618-8DCD782785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Objectives</a:t>
          </a:r>
        </a:p>
      </dgm:t>
    </dgm:pt>
    <dgm:pt modelId="{3F1AC354-F928-4730-8A18-D66A3FED111B}" type="parTrans" cxnId="{8B7E75FA-8438-47BB-8C8A-7972DC27B2A6}">
      <dgm:prSet/>
      <dgm:spPr/>
      <dgm:t>
        <a:bodyPr/>
        <a:lstStyle/>
        <a:p>
          <a:endParaRPr lang="de-DE"/>
        </a:p>
      </dgm:t>
    </dgm:pt>
    <dgm:pt modelId="{0767219F-BF8C-4AD1-9C7F-219823F0B25F}" type="sibTrans" cxnId="{8B7E75FA-8438-47BB-8C8A-7972DC27B2A6}">
      <dgm:prSet/>
      <dgm:spPr/>
      <dgm:t>
        <a:bodyPr/>
        <a:lstStyle/>
        <a:p>
          <a:endParaRPr lang="de-DE"/>
        </a:p>
      </dgm:t>
    </dgm:pt>
    <dgm:pt modelId="{FD1E3E36-630E-4ED5-A4D1-8D8FAE5ADB1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Time Travel</a:t>
          </a:r>
        </a:p>
      </dgm:t>
    </dgm:pt>
    <dgm:pt modelId="{D3BC6404-F40E-4848-ADFB-FA2917D143E0}" type="parTrans" cxnId="{2BE473FF-3AE0-477F-B843-C288DE8C4EA4}">
      <dgm:prSet/>
      <dgm:spPr/>
      <dgm:t>
        <a:bodyPr/>
        <a:lstStyle/>
        <a:p>
          <a:endParaRPr lang="de-DE"/>
        </a:p>
      </dgm:t>
    </dgm:pt>
    <dgm:pt modelId="{6CDB8E78-006E-4502-A184-D0F7BB66A7CD}" type="sibTrans" cxnId="{2BE473FF-3AE0-477F-B843-C288DE8C4EA4}">
      <dgm:prSet/>
      <dgm:spPr/>
      <dgm:t>
        <a:bodyPr/>
        <a:lstStyle/>
        <a:p>
          <a:endParaRPr lang="de-DE"/>
        </a:p>
      </dgm:t>
    </dgm:pt>
    <dgm:pt modelId="{2F07F2F8-957F-4750-B9B8-36EA4436340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New Information</a:t>
          </a:r>
        </a:p>
      </dgm:t>
    </dgm:pt>
    <dgm:pt modelId="{42CED4AE-5A1B-4401-96C5-0777119BEC2A}" type="parTrans" cxnId="{AA79FE16-0730-4445-8674-3672ECD5AE9A}">
      <dgm:prSet/>
      <dgm:spPr/>
      <dgm:t>
        <a:bodyPr/>
        <a:lstStyle/>
        <a:p>
          <a:endParaRPr lang="de-DE"/>
        </a:p>
      </dgm:t>
    </dgm:pt>
    <dgm:pt modelId="{628D9D1B-02CF-4A2B-BCE0-02D2DC901B94}" type="sibTrans" cxnId="{AA79FE16-0730-4445-8674-3672ECD5AE9A}">
      <dgm:prSet/>
      <dgm:spPr/>
      <dgm:t>
        <a:bodyPr/>
        <a:lstStyle/>
        <a:p>
          <a:endParaRPr lang="de-DE"/>
        </a:p>
      </dgm:t>
    </dgm:pt>
    <dgm:pt modelId="{EE521799-27BA-43F2-BEDD-935A32EB0A7A}" type="pres">
      <dgm:prSet presAssocID="{3CD1D26C-9603-4AEC-BC98-375D1C57475E}" presName="root" presStyleCnt="0">
        <dgm:presLayoutVars>
          <dgm:dir/>
          <dgm:resizeHandles val="exact"/>
        </dgm:presLayoutVars>
      </dgm:prSet>
      <dgm:spPr/>
    </dgm:pt>
    <dgm:pt modelId="{EAF397E5-1FE0-4CE4-85FC-E5AB741AB798}" type="pres">
      <dgm:prSet presAssocID="{43BCF808-F9B4-4154-A2D1-A80453712A17}" presName="compNode" presStyleCnt="0"/>
      <dgm:spPr/>
    </dgm:pt>
    <dgm:pt modelId="{E7D4B670-8399-4761-B8A2-58158D5326B6}" type="pres">
      <dgm:prSet presAssocID="{43BCF808-F9B4-4154-A2D1-A80453712A17}" presName="bgRect" presStyleLbl="bgShp" presStyleIdx="0" presStyleCnt="6"/>
      <dgm:spPr>
        <a:solidFill>
          <a:schemeClr val="tx2">
            <a:lumMod val="50000"/>
          </a:schemeClr>
        </a:solidFill>
      </dgm:spPr>
    </dgm:pt>
    <dgm:pt modelId="{5F59A255-57EF-4A51-9AA1-5818A42BA75F}" type="pres">
      <dgm:prSet presAssocID="{43BCF808-F9B4-4154-A2D1-A80453712A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/>
    </dgm:pt>
    <dgm:pt modelId="{293D343F-CEF2-4BB3-8370-F2EEA5110141}" type="pres">
      <dgm:prSet presAssocID="{43BCF808-F9B4-4154-A2D1-A80453712A17}" presName="spaceRect" presStyleCnt="0"/>
      <dgm:spPr/>
    </dgm:pt>
    <dgm:pt modelId="{F28977C9-43EC-4DF9-AADA-1A40E34B7359}" type="pres">
      <dgm:prSet presAssocID="{43BCF808-F9B4-4154-A2D1-A80453712A17}" presName="parTx" presStyleLbl="revTx" presStyleIdx="0" presStyleCnt="6">
        <dgm:presLayoutVars>
          <dgm:chMax val="0"/>
          <dgm:chPref val="0"/>
        </dgm:presLayoutVars>
      </dgm:prSet>
      <dgm:spPr/>
    </dgm:pt>
    <dgm:pt modelId="{51ECC40C-995E-4EDC-92C7-2BA14BB4960C}" type="pres">
      <dgm:prSet presAssocID="{AB07DEA3-A7C5-4EDF-ACCF-A49AC99BF827}" presName="sibTrans" presStyleCnt="0"/>
      <dgm:spPr/>
    </dgm:pt>
    <dgm:pt modelId="{36C4EF5E-FFA8-4BC8-96DD-B30356C32D0D}" type="pres">
      <dgm:prSet presAssocID="{4D509436-EC4A-43F0-8E75-018D03FD996F}" presName="compNode" presStyleCnt="0"/>
      <dgm:spPr/>
    </dgm:pt>
    <dgm:pt modelId="{4F000F8E-D1F8-44CE-BD27-B50895F6ED0E}" type="pres">
      <dgm:prSet presAssocID="{4D509436-EC4A-43F0-8E75-018D03FD996F}" presName="bgRect" presStyleLbl="bgShp" presStyleIdx="1" presStyleCnt="6"/>
      <dgm:spPr>
        <a:solidFill>
          <a:schemeClr val="tx2">
            <a:lumMod val="50000"/>
          </a:schemeClr>
        </a:solidFill>
      </dgm:spPr>
    </dgm:pt>
    <dgm:pt modelId="{DF74ADEA-FFFC-4C46-B183-FDC9B2FDF01F}" type="pres">
      <dgm:prSet presAssocID="{4D509436-EC4A-43F0-8E75-018D03FD99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/>
    </dgm:pt>
    <dgm:pt modelId="{8D5F6051-ADEF-4774-B4D6-9295B8F93AE7}" type="pres">
      <dgm:prSet presAssocID="{4D509436-EC4A-43F0-8E75-018D03FD996F}" presName="spaceRect" presStyleCnt="0"/>
      <dgm:spPr/>
    </dgm:pt>
    <dgm:pt modelId="{3A5E658C-57BA-415F-BFA3-AACC0ADBAB61}" type="pres">
      <dgm:prSet presAssocID="{4D509436-EC4A-43F0-8E75-018D03FD996F}" presName="parTx" presStyleLbl="revTx" presStyleIdx="1" presStyleCnt="6">
        <dgm:presLayoutVars>
          <dgm:chMax val="0"/>
          <dgm:chPref val="0"/>
        </dgm:presLayoutVars>
      </dgm:prSet>
      <dgm:spPr/>
    </dgm:pt>
    <dgm:pt modelId="{E7A089DF-7A1A-4B88-9E23-6DE1126DD16F}" type="pres">
      <dgm:prSet presAssocID="{4AA4FBF4-5E11-40A7-93FE-C028EB43B887}" presName="sibTrans" presStyleCnt="0"/>
      <dgm:spPr/>
    </dgm:pt>
    <dgm:pt modelId="{882F667C-E274-4DEB-BBE3-957907C29C4A}" type="pres">
      <dgm:prSet presAssocID="{985B6502-9D0B-493D-A8EF-60992C46375C}" presName="compNode" presStyleCnt="0"/>
      <dgm:spPr/>
    </dgm:pt>
    <dgm:pt modelId="{47D9936B-9835-4E38-93B8-50770B0288B0}" type="pres">
      <dgm:prSet presAssocID="{985B6502-9D0B-493D-A8EF-60992C46375C}" presName="bgRect" presStyleLbl="bgShp" presStyleIdx="2" presStyleCnt="6"/>
      <dgm:spPr>
        <a:solidFill>
          <a:schemeClr val="tx2">
            <a:lumMod val="50000"/>
          </a:schemeClr>
        </a:solidFill>
      </dgm:spPr>
    </dgm:pt>
    <dgm:pt modelId="{9239F48E-D19F-4FD8-8A43-4438389816EA}" type="pres">
      <dgm:prSet presAssocID="{985B6502-9D0B-493D-A8EF-60992C4637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92F6D804-C63F-4024-8771-8991DA1EB82F}" type="pres">
      <dgm:prSet presAssocID="{985B6502-9D0B-493D-A8EF-60992C46375C}" presName="spaceRect" presStyleCnt="0"/>
      <dgm:spPr/>
    </dgm:pt>
    <dgm:pt modelId="{938AF2A2-91DB-4929-B6B6-F74F79780C1A}" type="pres">
      <dgm:prSet presAssocID="{985B6502-9D0B-493D-A8EF-60992C46375C}" presName="parTx" presStyleLbl="revTx" presStyleIdx="2" presStyleCnt="6">
        <dgm:presLayoutVars>
          <dgm:chMax val="0"/>
          <dgm:chPref val="0"/>
        </dgm:presLayoutVars>
      </dgm:prSet>
      <dgm:spPr/>
    </dgm:pt>
    <dgm:pt modelId="{285FCDF1-29AB-492B-902D-1C1035D7CF3B}" type="pres">
      <dgm:prSet presAssocID="{8E9E2313-B56A-4616-9194-EFC04C8D4A04}" presName="sibTrans" presStyleCnt="0"/>
      <dgm:spPr/>
    </dgm:pt>
    <dgm:pt modelId="{7DF37F66-8150-4D91-841B-B04DCEF128B9}" type="pres">
      <dgm:prSet presAssocID="{BF4FAFCE-BCD6-45D8-9618-8DCD78278598}" presName="compNode" presStyleCnt="0"/>
      <dgm:spPr/>
    </dgm:pt>
    <dgm:pt modelId="{336F5367-F89D-496A-ACFE-34B8A8068028}" type="pres">
      <dgm:prSet presAssocID="{BF4FAFCE-BCD6-45D8-9618-8DCD78278598}" presName="bgRect" presStyleLbl="bgShp" presStyleIdx="3" presStyleCnt="6"/>
      <dgm:spPr>
        <a:solidFill>
          <a:schemeClr val="tx2">
            <a:lumMod val="50000"/>
          </a:schemeClr>
        </a:solidFill>
      </dgm:spPr>
    </dgm:pt>
    <dgm:pt modelId="{CEF5B04D-070D-44D1-8615-94D59D99FA53}" type="pres">
      <dgm:prSet presAssocID="{BF4FAFCE-BCD6-45D8-9618-8DCD782785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/>
    </dgm:pt>
    <dgm:pt modelId="{BCB1D4FD-502D-4526-9C09-160DE1BC1803}" type="pres">
      <dgm:prSet presAssocID="{BF4FAFCE-BCD6-45D8-9618-8DCD78278598}" presName="spaceRect" presStyleCnt="0"/>
      <dgm:spPr/>
    </dgm:pt>
    <dgm:pt modelId="{98DC91D7-F0D6-43E3-B8A4-3692DFA2711A}" type="pres">
      <dgm:prSet presAssocID="{BF4FAFCE-BCD6-45D8-9618-8DCD78278598}" presName="parTx" presStyleLbl="revTx" presStyleIdx="3" presStyleCnt="6">
        <dgm:presLayoutVars>
          <dgm:chMax val="0"/>
          <dgm:chPref val="0"/>
        </dgm:presLayoutVars>
      </dgm:prSet>
      <dgm:spPr/>
    </dgm:pt>
    <dgm:pt modelId="{1A333834-9BF8-45C1-9AF3-446E508B252A}" type="pres">
      <dgm:prSet presAssocID="{0767219F-BF8C-4AD1-9C7F-219823F0B25F}" presName="sibTrans" presStyleCnt="0"/>
      <dgm:spPr/>
    </dgm:pt>
    <dgm:pt modelId="{E2C0F99A-8029-4C4D-988E-C22EB56914BB}" type="pres">
      <dgm:prSet presAssocID="{FD1E3E36-630E-4ED5-A4D1-8D8FAE5ADB10}" presName="compNode" presStyleCnt="0"/>
      <dgm:spPr/>
    </dgm:pt>
    <dgm:pt modelId="{3AE49C42-2872-470B-AC56-540333D57F90}" type="pres">
      <dgm:prSet presAssocID="{FD1E3E36-630E-4ED5-A4D1-8D8FAE5ADB10}" presName="bgRect" presStyleLbl="bgShp" presStyleIdx="4" presStyleCnt="6"/>
      <dgm:spPr>
        <a:solidFill>
          <a:schemeClr val="tx2">
            <a:lumMod val="50000"/>
          </a:schemeClr>
        </a:solidFill>
      </dgm:spPr>
    </dgm:pt>
    <dgm:pt modelId="{852FEE87-E262-4529-B95D-4152081DFC76}" type="pres">
      <dgm:prSet presAssocID="{FD1E3E36-630E-4ED5-A4D1-8D8FAE5ADB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EFB0003-3E4D-4C3D-986F-79BD86AA4BBB}" type="pres">
      <dgm:prSet presAssocID="{FD1E3E36-630E-4ED5-A4D1-8D8FAE5ADB10}" presName="spaceRect" presStyleCnt="0"/>
      <dgm:spPr/>
    </dgm:pt>
    <dgm:pt modelId="{97598798-3155-45C4-B78E-170BD1952B22}" type="pres">
      <dgm:prSet presAssocID="{FD1E3E36-630E-4ED5-A4D1-8D8FAE5ADB10}" presName="parTx" presStyleLbl="revTx" presStyleIdx="4" presStyleCnt="6">
        <dgm:presLayoutVars>
          <dgm:chMax val="0"/>
          <dgm:chPref val="0"/>
        </dgm:presLayoutVars>
      </dgm:prSet>
      <dgm:spPr/>
    </dgm:pt>
    <dgm:pt modelId="{C5526B1A-9093-4F43-995C-7CC28146C8FC}" type="pres">
      <dgm:prSet presAssocID="{6CDB8E78-006E-4502-A184-D0F7BB66A7CD}" presName="sibTrans" presStyleCnt="0"/>
      <dgm:spPr/>
    </dgm:pt>
    <dgm:pt modelId="{A8E8878A-808C-4312-AFB7-BCEB24590740}" type="pres">
      <dgm:prSet presAssocID="{2F07F2F8-957F-4750-B9B8-36EA4436340E}" presName="compNode" presStyleCnt="0"/>
      <dgm:spPr/>
    </dgm:pt>
    <dgm:pt modelId="{042DD1CB-0471-4CA1-8BDD-A9434D5C8315}" type="pres">
      <dgm:prSet presAssocID="{2F07F2F8-957F-4750-B9B8-36EA4436340E}" presName="bgRect" presStyleLbl="bgShp" presStyleIdx="5" presStyleCnt="6"/>
      <dgm:spPr>
        <a:solidFill>
          <a:schemeClr val="tx2">
            <a:lumMod val="50000"/>
          </a:schemeClr>
        </a:solidFill>
      </dgm:spPr>
    </dgm:pt>
    <dgm:pt modelId="{3ADB9B1C-3F35-4045-A423-E33C953746A7}" type="pres">
      <dgm:prSet presAssocID="{2F07F2F8-957F-4750-B9B8-36EA443634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/>
    </dgm:pt>
    <dgm:pt modelId="{D35AE723-F3B6-42F9-B89C-881D7BABF57D}" type="pres">
      <dgm:prSet presAssocID="{2F07F2F8-957F-4750-B9B8-36EA4436340E}" presName="spaceRect" presStyleCnt="0"/>
      <dgm:spPr/>
    </dgm:pt>
    <dgm:pt modelId="{08F9F107-6293-4E42-B6ED-1F4B5222824E}" type="pres">
      <dgm:prSet presAssocID="{2F07F2F8-957F-4750-B9B8-36EA4436340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590206-E3C7-4510-B211-77A920C2BDB7}" type="presOf" srcId="{FD1E3E36-630E-4ED5-A4D1-8D8FAE5ADB10}" destId="{97598798-3155-45C4-B78E-170BD1952B22}" srcOrd="0" destOrd="0" presId="urn:microsoft.com/office/officeart/2018/2/layout/IconVerticalSolidList"/>
    <dgm:cxn modelId="{AA79FE16-0730-4445-8674-3672ECD5AE9A}" srcId="{3CD1D26C-9603-4AEC-BC98-375D1C57475E}" destId="{2F07F2F8-957F-4750-B9B8-36EA4436340E}" srcOrd="5" destOrd="0" parTransId="{42CED4AE-5A1B-4401-96C5-0777119BEC2A}" sibTransId="{628D9D1B-02CF-4A2B-BCE0-02D2DC901B94}"/>
    <dgm:cxn modelId="{90CE0D29-8E21-4B8D-BF57-59BEB1BD60B5}" type="presOf" srcId="{BF4FAFCE-BCD6-45D8-9618-8DCD78278598}" destId="{98DC91D7-F0D6-43E3-B8A4-3692DFA2711A}" srcOrd="0" destOrd="0" presId="urn:microsoft.com/office/officeart/2018/2/layout/IconVerticalSolidList"/>
    <dgm:cxn modelId="{88944E54-A025-4F51-9297-0D3F79FFB771}" type="presOf" srcId="{3CD1D26C-9603-4AEC-BC98-375D1C57475E}" destId="{EE521799-27BA-43F2-BEDD-935A32EB0A7A}" srcOrd="0" destOrd="0" presId="urn:microsoft.com/office/officeart/2018/2/layout/IconVerticalSolidList"/>
    <dgm:cxn modelId="{A509EA79-481F-431D-B1B0-7C036029C1FD}" type="presOf" srcId="{43BCF808-F9B4-4154-A2D1-A80453712A17}" destId="{F28977C9-43EC-4DF9-AADA-1A40E34B7359}" srcOrd="0" destOrd="0" presId="urn:microsoft.com/office/officeart/2018/2/layout/IconVerticalSolidList"/>
    <dgm:cxn modelId="{F731518D-A3D3-4DF1-995F-0B0E34D2ECF9}" type="presOf" srcId="{985B6502-9D0B-493D-A8EF-60992C46375C}" destId="{938AF2A2-91DB-4929-B6B6-F74F79780C1A}" srcOrd="0" destOrd="0" presId="urn:microsoft.com/office/officeart/2018/2/layout/IconVerticalSolidList"/>
    <dgm:cxn modelId="{74628C9D-E3BD-48FC-837F-04CADEABC84B}" type="presOf" srcId="{2F07F2F8-957F-4750-B9B8-36EA4436340E}" destId="{08F9F107-6293-4E42-B6ED-1F4B5222824E}" srcOrd="0" destOrd="0" presId="urn:microsoft.com/office/officeart/2018/2/layout/IconVerticalSolidList"/>
    <dgm:cxn modelId="{55CE34B3-77F2-40D9-86BA-3CB0838EDFFF}" srcId="{3CD1D26C-9603-4AEC-BC98-375D1C57475E}" destId="{4D509436-EC4A-43F0-8E75-018D03FD996F}" srcOrd="1" destOrd="0" parTransId="{EA06CB12-BC51-4DB4-9C95-F6B8323AB405}" sibTransId="{4AA4FBF4-5E11-40A7-93FE-C028EB43B887}"/>
    <dgm:cxn modelId="{A0E884BA-5366-40E3-ACEB-501F8348EF45}" srcId="{3CD1D26C-9603-4AEC-BC98-375D1C57475E}" destId="{43BCF808-F9B4-4154-A2D1-A80453712A17}" srcOrd="0" destOrd="0" parTransId="{C5DBDF95-5826-4421-9918-CB7F4F9C2454}" sibTransId="{AB07DEA3-A7C5-4EDF-ACCF-A49AC99BF827}"/>
    <dgm:cxn modelId="{CA5803DE-F3EE-4A25-B94B-B3ADE8BB1B55}" type="presOf" srcId="{4D509436-EC4A-43F0-8E75-018D03FD996F}" destId="{3A5E658C-57BA-415F-BFA3-AACC0ADBAB61}" srcOrd="0" destOrd="0" presId="urn:microsoft.com/office/officeart/2018/2/layout/IconVerticalSolidList"/>
    <dgm:cxn modelId="{D89BD1E0-57CE-4D5A-AB77-0951DC960A52}" srcId="{3CD1D26C-9603-4AEC-BC98-375D1C57475E}" destId="{985B6502-9D0B-493D-A8EF-60992C46375C}" srcOrd="2" destOrd="0" parTransId="{6DC0C298-F151-41AE-91CE-27415B6CECBE}" sibTransId="{8E9E2313-B56A-4616-9194-EFC04C8D4A04}"/>
    <dgm:cxn modelId="{8B7E75FA-8438-47BB-8C8A-7972DC27B2A6}" srcId="{3CD1D26C-9603-4AEC-BC98-375D1C57475E}" destId="{BF4FAFCE-BCD6-45D8-9618-8DCD78278598}" srcOrd="3" destOrd="0" parTransId="{3F1AC354-F928-4730-8A18-D66A3FED111B}" sibTransId="{0767219F-BF8C-4AD1-9C7F-219823F0B25F}"/>
    <dgm:cxn modelId="{2BE473FF-3AE0-477F-B843-C288DE8C4EA4}" srcId="{3CD1D26C-9603-4AEC-BC98-375D1C57475E}" destId="{FD1E3E36-630E-4ED5-A4D1-8D8FAE5ADB10}" srcOrd="4" destOrd="0" parTransId="{D3BC6404-F40E-4848-ADFB-FA2917D143E0}" sibTransId="{6CDB8E78-006E-4502-A184-D0F7BB66A7CD}"/>
    <dgm:cxn modelId="{0C74291F-40C8-4ADB-BF03-BF46267C7F32}" type="presParOf" srcId="{EE521799-27BA-43F2-BEDD-935A32EB0A7A}" destId="{EAF397E5-1FE0-4CE4-85FC-E5AB741AB798}" srcOrd="0" destOrd="0" presId="urn:microsoft.com/office/officeart/2018/2/layout/IconVerticalSolidList"/>
    <dgm:cxn modelId="{33733915-72F8-4942-AD43-26D7C751EF5B}" type="presParOf" srcId="{EAF397E5-1FE0-4CE4-85FC-E5AB741AB798}" destId="{E7D4B670-8399-4761-B8A2-58158D5326B6}" srcOrd="0" destOrd="0" presId="urn:microsoft.com/office/officeart/2018/2/layout/IconVerticalSolidList"/>
    <dgm:cxn modelId="{498B1692-7859-4871-A676-30503973B623}" type="presParOf" srcId="{EAF397E5-1FE0-4CE4-85FC-E5AB741AB798}" destId="{5F59A255-57EF-4A51-9AA1-5818A42BA75F}" srcOrd="1" destOrd="0" presId="urn:microsoft.com/office/officeart/2018/2/layout/IconVerticalSolidList"/>
    <dgm:cxn modelId="{DF2EDD37-2522-4A4E-8144-3E4A6BE785AB}" type="presParOf" srcId="{EAF397E5-1FE0-4CE4-85FC-E5AB741AB798}" destId="{293D343F-CEF2-4BB3-8370-F2EEA5110141}" srcOrd="2" destOrd="0" presId="urn:microsoft.com/office/officeart/2018/2/layout/IconVerticalSolidList"/>
    <dgm:cxn modelId="{26983FEC-85A5-4BA3-9AAA-24F9AAF6C41B}" type="presParOf" srcId="{EAF397E5-1FE0-4CE4-85FC-E5AB741AB798}" destId="{F28977C9-43EC-4DF9-AADA-1A40E34B7359}" srcOrd="3" destOrd="0" presId="urn:microsoft.com/office/officeart/2018/2/layout/IconVerticalSolidList"/>
    <dgm:cxn modelId="{A948A15B-9D9B-4826-9118-F18215158091}" type="presParOf" srcId="{EE521799-27BA-43F2-BEDD-935A32EB0A7A}" destId="{51ECC40C-995E-4EDC-92C7-2BA14BB4960C}" srcOrd="1" destOrd="0" presId="urn:microsoft.com/office/officeart/2018/2/layout/IconVerticalSolidList"/>
    <dgm:cxn modelId="{8E3C1FB9-0C69-46EA-ABBE-38CFF7B17337}" type="presParOf" srcId="{EE521799-27BA-43F2-BEDD-935A32EB0A7A}" destId="{36C4EF5E-FFA8-4BC8-96DD-B30356C32D0D}" srcOrd="2" destOrd="0" presId="urn:microsoft.com/office/officeart/2018/2/layout/IconVerticalSolidList"/>
    <dgm:cxn modelId="{3DE6D6AA-D769-411D-9092-A448EE6D05A0}" type="presParOf" srcId="{36C4EF5E-FFA8-4BC8-96DD-B30356C32D0D}" destId="{4F000F8E-D1F8-44CE-BD27-B50895F6ED0E}" srcOrd="0" destOrd="0" presId="urn:microsoft.com/office/officeart/2018/2/layout/IconVerticalSolidList"/>
    <dgm:cxn modelId="{00B89B55-51D0-428D-86EB-BF208703760C}" type="presParOf" srcId="{36C4EF5E-FFA8-4BC8-96DD-B30356C32D0D}" destId="{DF74ADEA-FFFC-4C46-B183-FDC9B2FDF01F}" srcOrd="1" destOrd="0" presId="urn:microsoft.com/office/officeart/2018/2/layout/IconVerticalSolidList"/>
    <dgm:cxn modelId="{D4B7578F-B24A-4BB7-9F57-2944F28C5F76}" type="presParOf" srcId="{36C4EF5E-FFA8-4BC8-96DD-B30356C32D0D}" destId="{8D5F6051-ADEF-4774-B4D6-9295B8F93AE7}" srcOrd="2" destOrd="0" presId="urn:microsoft.com/office/officeart/2018/2/layout/IconVerticalSolidList"/>
    <dgm:cxn modelId="{EBD328D0-AF40-467B-BD3C-CC391512E1E2}" type="presParOf" srcId="{36C4EF5E-FFA8-4BC8-96DD-B30356C32D0D}" destId="{3A5E658C-57BA-415F-BFA3-AACC0ADBAB61}" srcOrd="3" destOrd="0" presId="urn:microsoft.com/office/officeart/2018/2/layout/IconVerticalSolidList"/>
    <dgm:cxn modelId="{84D8CC6E-EFE7-492F-AEF2-E1835DA21B31}" type="presParOf" srcId="{EE521799-27BA-43F2-BEDD-935A32EB0A7A}" destId="{E7A089DF-7A1A-4B88-9E23-6DE1126DD16F}" srcOrd="3" destOrd="0" presId="urn:microsoft.com/office/officeart/2018/2/layout/IconVerticalSolidList"/>
    <dgm:cxn modelId="{8C00BDEF-FB2D-4CAB-AB1B-D468A1C55823}" type="presParOf" srcId="{EE521799-27BA-43F2-BEDD-935A32EB0A7A}" destId="{882F667C-E274-4DEB-BBE3-957907C29C4A}" srcOrd="4" destOrd="0" presId="urn:microsoft.com/office/officeart/2018/2/layout/IconVerticalSolidList"/>
    <dgm:cxn modelId="{0BAD6CF6-5395-4B58-8315-2FBF31D26F9C}" type="presParOf" srcId="{882F667C-E274-4DEB-BBE3-957907C29C4A}" destId="{47D9936B-9835-4E38-93B8-50770B0288B0}" srcOrd="0" destOrd="0" presId="urn:microsoft.com/office/officeart/2018/2/layout/IconVerticalSolidList"/>
    <dgm:cxn modelId="{792BAEF4-27A1-4D82-84F2-438BFDCCC9CF}" type="presParOf" srcId="{882F667C-E274-4DEB-BBE3-957907C29C4A}" destId="{9239F48E-D19F-4FD8-8A43-4438389816EA}" srcOrd="1" destOrd="0" presId="urn:microsoft.com/office/officeart/2018/2/layout/IconVerticalSolidList"/>
    <dgm:cxn modelId="{7E8ACBA3-5CFD-415B-A32D-BC9475756D07}" type="presParOf" srcId="{882F667C-E274-4DEB-BBE3-957907C29C4A}" destId="{92F6D804-C63F-4024-8771-8991DA1EB82F}" srcOrd="2" destOrd="0" presId="urn:microsoft.com/office/officeart/2018/2/layout/IconVerticalSolidList"/>
    <dgm:cxn modelId="{A061E573-096A-4A5E-A017-A3B46E38E916}" type="presParOf" srcId="{882F667C-E274-4DEB-BBE3-957907C29C4A}" destId="{938AF2A2-91DB-4929-B6B6-F74F79780C1A}" srcOrd="3" destOrd="0" presId="urn:microsoft.com/office/officeart/2018/2/layout/IconVerticalSolidList"/>
    <dgm:cxn modelId="{FCD7B7CE-0143-4B27-AE59-3E810007D4BB}" type="presParOf" srcId="{EE521799-27BA-43F2-BEDD-935A32EB0A7A}" destId="{285FCDF1-29AB-492B-902D-1C1035D7CF3B}" srcOrd="5" destOrd="0" presId="urn:microsoft.com/office/officeart/2018/2/layout/IconVerticalSolidList"/>
    <dgm:cxn modelId="{9BD500D3-2AB5-4042-A2DA-D2DFDB1386A9}" type="presParOf" srcId="{EE521799-27BA-43F2-BEDD-935A32EB0A7A}" destId="{7DF37F66-8150-4D91-841B-B04DCEF128B9}" srcOrd="6" destOrd="0" presId="urn:microsoft.com/office/officeart/2018/2/layout/IconVerticalSolidList"/>
    <dgm:cxn modelId="{E8AC8529-3A12-41C3-8538-21B6F5068002}" type="presParOf" srcId="{7DF37F66-8150-4D91-841B-B04DCEF128B9}" destId="{336F5367-F89D-496A-ACFE-34B8A8068028}" srcOrd="0" destOrd="0" presId="urn:microsoft.com/office/officeart/2018/2/layout/IconVerticalSolidList"/>
    <dgm:cxn modelId="{5A70DDCB-EA04-49EE-83BD-A52B16789208}" type="presParOf" srcId="{7DF37F66-8150-4D91-841B-B04DCEF128B9}" destId="{CEF5B04D-070D-44D1-8615-94D59D99FA53}" srcOrd="1" destOrd="0" presId="urn:microsoft.com/office/officeart/2018/2/layout/IconVerticalSolidList"/>
    <dgm:cxn modelId="{E4D89F57-A12C-4852-B03A-11D2565BDB27}" type="presParOf" srcId="{7DF37F66-8150-4D91-841B-B04DCEF128B9}" destId="{BCB1D4FD-502D-4526-9C09-160DE1BC1803}" srcOrd="2" destOrd="0" presId="urn:microsoft.com/office/officeart/2018/2/layout/IconVerticalSolidList"/>
    <dgm:cxn modelId="{D3BDD68D-1290-4A3C-94F4-1ACA4A2D5A80}" type="presParOf" srcId="{7DF37F66-8150-4D91-841B-B04DCEF128B9}" destId="{98DC91D7-F0D6-43E3-B8A4-3692DFA2711A}" srcOrd="3" destOrd="0" presId="urn:microsoft.com/office/officeart/2018/2/layout/IconVerticalSolidList"/>
    <dgm:cxn modelId="{4EB9047B-748F-49FF-98CD-7D76B7067E7D}" type="presParOf" srcId="{EE521799-27BA-43F2-BEDD-935A32EB0A7A}" destId="{1A333834-9BF8-45C1-9AF3-446E508B252A}" srcOrd="7" destOrd="0" presId="urn:microsoft.com/office/officeart/2018/2/layout/IconVerticalSolidList"/>
    <dgm:cxn modelId="{A8CF196E-9E93-403C-AB80-D4189393871E}" type="presParOf" srcId="{EE521799-27BA-43F2-BEDD-935A32EB0A7A}" destId="{E2C0F99A-8029-4C4D-988E-C22EB56914BB}" srcOrd="8" destOrd="0" presId="urn:microsoft.com/office/officeart/2018/2/layout/IconVerticalSolidList"/>
    <dgm:cxn modelId="{1B128002-1279-45C6-A86E-EA7814EB341B}" type="presParOf" srcId="{E2C0F99A-8029-4C4D-988E-C22EB56914BB}" destId="{3AE49C42-2872-470B-AC56-540333D57F90}" srcOrd="0" destOrd="0" presId="urn:microsoft.com/office/officeart/2018/2/layout/IconVerticalSolidList"/>
    <dgm:cxn modelId="{471DCE0C-7BFC-469D-BAB0-AA413FC20849}" type="presParOf" srcId="{E2C0F99A-8029-4C4D-988E-C22EB56914BB}" destId="{852FEE87-E262-4529-B95D-4152081DFC76}" srcOrd="1" destOrd="0" presId="urn:microsoft.com/office/officeart/2018/2/layout/IconVerticalSolidList"/>
    <dgm:cxn modelId="{EA24A357-997B-41CA-87C9-17EC676A2BC7}" type="presParOf" srcId="{E2C0F99A-8029-4C4D-988E-C22EB56914BB}" destId="{BEFB0003-3E4D-4C3D-986F-79BD86AA4BBB}" srcOrd="2" destOrd="0" presId="urn:microsoft.com/office/officeart/2018/2/layout/IconVerticalSolidList"/>
    <dgm:cxn modelId="{A1FFA329-90B6-4529-BBD5-5D77193064B2}" type="presParOf" srcId="{E2C0F99A-8029-4C4D-988E-C22EB56914BB}" destId="{97598798-3155-45C4-B78E-170BD1952B22}" srcOrd="3" destOrd="0" presId="urn:microsoft.com/office/officeart/2018/2/layout/IconVerticalSolidList"/>
    <dgm:cxn modelId="{22FBAB09-9790-4862-ACFF-3BBC042C167F}" type="presParOf" srcId="{EE521799-27BA-43F2-BEDD-935A32EB0A7A}" destId="{C5526B1A-9093-4F43-995C-7CC28146C8FC}" srcOrd="9" destOrd="0" presId="urn:microsoft.com/office/officeart/2018/2/layout/IconVerticalSolidList"/>
    <dgm:cxn modelId="{3F0C5982-C945-417A-93A0-34E60CE306C3}" type="presParOf" srcId="{EE521799-27BA-43F2-BEDD-935A32EB0A7A}" destId="{A8E8878A-808C-4312-AFB7-BCEB24590740}" srcOrd="10" destOrd="0" presId="urn:microsoft.com/office/officeart/2018/2/layout/IconVerticalSolidList"/>
    <dgm:cxn modelId="{B65D980F-5616-4079-9798-37E3A406B569}" type="presParOf" srcId="{A8E8878A-808C-4312-AFB7-BCEB24590740}" destId="{042DD1CB-0471-4CA1-8BDD-A9434D5C8315}" srcOrd="0" destOrd="0" presId="urn:microsoft.com/office/officeart/2018/2/layout/IconVerticalSolidList"/>
    <dgm:cxn modelId="{EE1720F5-BCFC-42DD-8C54-BD9BAC2865DE}" type="presParOf" srcId="{A8E8878A-808C-4312-AFB7-BCEB24590740}" destId="{3ADB9B1C-3F35-4045-A423-E33C953746A7}" srcOrd="1" destOrd="0" presId="urn:microsoft.com/office/officeart/2018/2/layout/IconVerticalSolidList"/>
    <dgm:cxn modelId="{6F7B0788-6FBC-40B1-8661-ECF5FB478D11}" type="presParOf" srcId="{A8E8878A-808C-4312-AFB7-BCEB24590740}" destId="{D35AE723-F3B6-42F9-B89C-881D7BABF57D}" srcOrd="2" destOrd="0" presId="urn:microsoft.com/office/officeart/2018/2/layout/IconVerticalSolidList"/>
    <dgm:cxn modelId="{0B2EE7C8-4261-4DB1-A571-3B3304CA5A8E}" type="presParOf" srcId="{A8E8878A-808C-4312-AFB7-BCEB24590740}" destId="{08F9F107-6293-4E42-B6ED-1F4B52228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4B670-8399-4761-B8A2-58158D5326B6}">
      <dsp:nvSpPr>
        <dsp:cNvPr id="0" name=""/>
        <dsp:cNvSpPr/>
      </dsp:nvSpPr>
      <dsp:spPr>
        <a:xfrm>
          <a:off x="0" y="1174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59A255-57EF-4A51-9AA1-5818A42BA75F}">
      <dsp:nvSpPr>
        <dsp:cNvPr id="0" name=""/>
        <dsp:cNvSpPr/>
      </dsp:nvSpPr>
      <dsp:spPr>
        <a:xfrm>
          <a:off x="151452" y="113825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977C9-43EC-4DF9-AADA-1A40E34B7359}">
      <dsp:nvSpPr>
        <dsp:cNvPr id="0" name=""/>
        <dsp:cNvSpPr/>
      </dsp:nvSpPr>
      <dsp:spPr>
        <a:xfrm>
          <a:off x="578272" y="1174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Curiosity</a:t>
          </a:r>
          <a:endParaRPr lang="de-DE" sz="1900" kern="1200" dirty="0"/>
        </a:p>
      </dsp:txBody>
      <dsp:txXfrm>
        <a:off x="578272" y="1174"/>
        <a:ext cx="6620947" cy="500668"/>
      </dsp:txXfrm>
    </dsp:sp>
    <dsp:sp modelId="{4F000F8E-D1F8-44CE-BD27-B50895F6ED0E}">
      <dsp:nvSpPr>
        <dsp:cNvPr id="0" name=""/>
        <dsp:cNvSpPr/>
      </dsp:nvSpPr>
      <dsp:spPr>
        <a:xfrm>
          <a:off x="0" y="627011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74ADEA-FFFC-4C46-B183-FDC9B2FDF01F}">
      <dsp:nvSpPr>
        <dsp:cNvPr id="0" name=""/>
        <dsp:cNvSpPr/>
      </dsp:nvSpPr>
      <dsp:spPr>
        <a:xfrm>
          <a:off x="151452" y="739661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658C-57BA-415F-BFA3-AACC0ADBAB61}">
      <dsp:nvSpPr>
        <dsp:cNvPr id="0" name=""/>
        <dsp:cNvSpPr/>
      </dsp:nvSpPr>
      <dsp:spPr>
        <a:xfrm>
          <a:off x="578272" y="627011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Exploration</a:t>
          </a:r>
        </a:p>
      </dsp:txBody>
      <dsp:txXfrm>
        <a:off x="578272" y="627011"/>
        <a:ext cx="6620947" cy="500668"/>
      </dsp:txXfrm>
    </dsp:sp>
    <dsp:sp modelId="{47D9936B-9835-4E38-93B8-50770B0288B0}">
      <dsp:nvSpPr>
        <dsp:cNvPr id="0" name=""/>
        <dsp:cNvSpPr/>
      </dsp:nvSpPr>
      <dsp:spPr>
        <a:xfrm>
          <a:off x="0" y="1252847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39F48E-D19F-4FD8-8A43-4438389816EA}">
      <dsp:nvSpPr>
        <dsp:cNvPr id="0" name=""/>
        <dsp:cNvSpPr/>
      </dsp:nvSpPr>
      <dsp:spPr>
        <a:xfrm>
          <a:off x="151452" y="1365497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AF2A2-91DB-4929-B6B6-F74F79780C1A}">
      <dsp:nvSpPr>
        <dsp:cNvPr id="0" name=""/>
        <dsp:cNvSpPr/>
      </dsp:nvSpPr>
      <dsp:spPr>
        <a:xfrm>
          <a:off x="578272" y="1252847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Obstacles</a:t>
          </a:r>
        </a:p>
      </dsp:txBody>
      <dsp:txXfrm>
        <a:off x="578272" y="1252847"/>
        <a:ext cx="6620947" cy="500668"/>
      </dsp:txXfrm>
    </dsp:sp>
    <dsp:sp modelId="{336F5367-F89D-496A-ACFE-34B8A8068028}">
      <dsp:nvSpPr>
        <dsp:cNvPr id="0" name=""/>
        <dsp:cNvSpPr/>
      </dsp:nvSpPr>
      <dsp:spPr>
        <a:xfrm>
          <a:off x="0" y="1878683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5B04D-070D-44D1-8615-94D59D99FA53}">
      <dsp:nvSpPr>
        <dsp:cNvPr id="0" name=""/>
        <dsp:cNvSpPr/>
      </dsp:nvSpPr>
      <dsp:spPr>
        <a:xfrm>
          <a:off x="151452" y="1991334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C91D7-F0D6-43E3-B8A4-3692DFA2711A}">
      <dsp:nvSpPr>
        <dsp:cNvPr id="0" name=""/>
        <dsp:cNvSpPr/>
      </dsp:nvSpPr>
      <dsp:spPr>
        <a:xfrm>
          <a:off x="578272" y="1878683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Objectives</a:t>
          </a:r>
        </a:p>
      </dsp:txBody>
      <dsp:txXfrm>
        <a:off x="578272" y="1878683"/>
        <a:ext cx="6620947" cy="500668"/>
      </dsp:txXfrm>
    </dsp:sp>
    <dsp:sp modelId="{3AE49C42-2872-470B-AC56-540333D57F90}">
      <dsp:nvSpPr>
        <dsp:cNvPr id="0" name=""/>
        <dsp:cNvSpPr/>
      </dsp:nvSpPr>
      <dsp:spPr>
        <a:xfrm>
          <a:off x="0" y="2504519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2FEE87-E262-4529-B95D-4152081DFC76}">
      <dsp:nvSpPr>
        <dsp:cNvPr id="0" name=""/>
        <dsp:cNvSpPr/>
      </dsp:nvSpPr>
      <dsp:spPr>
        <a:xfrm>
          <a:off x="151452" y="2617170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98798-3155-45C4-B78E-170BD1952B22}">
      <dsp:nvSpPr>
        <dsp:cNvPr id="0" name=""/>
        <dsp:cNvSpPr/>
      </dsp:nvSpPr>
      <dsp:spPr>
        <a:xfrm>
          <a:off x="578272" y="2504519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Time Travel</a:t>
          </a:r>
        </a:p>
      </dsp:txBody>
      <dsp:txXfrm>
        <a:off x="578272" y="2504519"/>
        <a:ext cx="6620947" cy="500668"/>
      </dsp:txXfrm>
    </dsp:sp>
    <dsp:sp modelId="{042DD1CB-0471-4CA1-8BDD-A9434D5C8315}">
      <dsp:nvSpPr>
        <dsp:cNvPr id="0" name=""/>
        <dsp:cNvSpPr/>
      </dsp:nvSpPr>
      <dsp:spPr>
        <a:xfrm>
          <a:off x="0" y="3130356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DB9B1C-3F35-4045-A423-E33C953746A7}">
      <dsp:nvSpPr>
        <dsp:cNvPr id="0" name=""/>
        <dsp:cNvSpPr/>
      </dsp:nvSpPr>
      <dsp:spPr>
        <a:xfrm>
          <a:off x="151452" y="3243006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9F107-6293-4E42-B6ED-1F4B5222824E}">
      <dsp:nvSpPr>
        <dsp:cNvPr id="0" name=""/>
        <dsp:cNvSpPr/>
      </dsp:nvSpPr>
      <dsp:spPr>
        <a:xfrm>
          <a:off x="578272" y="3130356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New Information</a:t>
          </a:r>
        </a:p>
      </dsp:txBody>
      <dsp:txXfrm>
        <a:off x="578272" y="3130356"/>
        <a:ext cx="6620947" cy="5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3C79-A904-4F35-8EE8-3F2172FFB220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AF2-A6B3-4B84-B5D2-6F16B2D71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Singleplayergame für Jugendliche &amp; Erwachsene</a:t>
            </a:r>
          </a:p>
          <a:p>
            <a:r>
              <a:rPr lang="de-DE" dirty="0"/>
              <a:t>Spieler wird Zeuge einer Apokalypse</a:t>
            </a:r>
          </a:p>
          <a:p>
            <a:r>
              <a:rPr lang="de-DE" dirty="0"/>
              <a:t>Geht mit Zeitreise der Ursache auf den Grund und löst Rätsel.</a:t>
            </a:r>
          </a:p>
          <a:p>
            <a:r>
              <a:rPr lang="de-DE" dirty="0"/>
              <a:t>Bekämpft Zombies – Survival-Aspekt</a:t>
            </a:r>
          </a:p>
          <a:p>
            <a:r>
              <a:rPr lang="de-DE" dirty="0"/>
              <a:t>Betreibt bei Suche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Story Writing – Zentraler Bestandteil / Ursprung der Spielidee / Grundstein.</a:t>
            </a:r>
          </a:p>
          <a:p>
            <a:r>
              <a:rPr lang="de-DE" dirty="0"/>
              <a:t>Sound – Kurze Zeitspanne, kommen später darauf zurück</a:t>
            </a:r>
          </a:p>
          <a:p>
            <a:r>
              <a:rPr lang="de-DE" dirty="0"/>
              <a:t>Asset </a:t>
            </a:r>
            <a:r>
              <a:rPr lang="de-DE" dirty="0" err="1"/>
              <a:t>Creation</a:t>
            </a:r>
            <a:r>
              <a:rPr lang="de-DE" dirty="0"/>
              <a:t> – fortlaufender Bestandteil, werden nach Bedarf kreiert.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5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Story Writing – Zentraler Bestandteil / Ursprung der Spielidee / Grundstein.</a:t>
            </a:r>
          </a:p>
          <a:p>
            <a:r>
              <a:rPr lang="de-DE" dirty="0"/>
              <a:t>Sound – Kurze Zeitspanne, kommen später darauf zurück</a:t>
            </a:r>
          </a:p>
          <a:p>
            <a:r>
              <a:rPr lang="de-DE" dirty="0"/>
              <a:t>Asset </a:t>
            </a:r>
            <a:r>
              <a:rPr lang="de-DE" dirty="0" err="1"/>
              <a:t>Creation</a:t>
            </a:r>
            <a:r>
              <a:rPr lang="de-DE" dirty="0"/>
              <a:t> – fortlaufender Bestandteil, werden nach Bedarf kreiert.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6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Story als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Convexity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Game Struktur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aufgebaut.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eine Möglichkeit das Spiel durchzuspielen fertig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Erweiterterung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Zeitreisemechanik -&gt;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mehrere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storys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in der Welt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mehrere durchspielen,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kein zwang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keine feste Reihenfolge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enviromen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assets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Baum, Gras, Raumschiff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animation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prototyp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erstellt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dabei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grundlegende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walking,standing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shooting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zukünftig erleichtert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spritesheet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&amp;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animation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anderer Charaktere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7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nach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rumprobieren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spritesheet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entscheidung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Ausschnitt von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in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9 Körperteile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geteilt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3x Arme +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gun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3x Beine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Animation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jedes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Körperteil 5 mal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Bewegung in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8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richtungen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Design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nicht mehr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übereinander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Lösung: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in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Krita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Körperteil einen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group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clone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erzeugen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oberste Zeile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geschoben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rechts: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clone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Sichtbarkeit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überprüfen, Proportionen, Farben, Übergänge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32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7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F43D-BD8E-4E93-A2D6-3BAE6E8C3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7B3A-B03F-442B-8793-85140D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Von Emre Kaan Çetin, Björn Koch, Janelle Pfeifer und Jan </a:t>
            </a:r>
            <a:r>
              <a:rPr lang="en-US" sz="1000" dirty="0" err="1"/>
              <a:t>Wittke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40C-5808-4094-BCD8-A85FAFB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9288-FA66-4CDB-A839-3530E375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„If I tell you what‘s gonna happen it won‘t happen“</a:t>
            </a:r>
          </a:p>
        </p:txBody>
      </p:sp>
    </p:spTree>
    <p:extLst>
      <p:ext uri="{BB962C8B-B14F-4D97-AF65-F5344CB8AC3E}">
        <p14:creationId xmlns:p14="http://schemas.microsoft.com/office/powerpoint/2010/main" val="1040150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4101E9-334F-4A84-8D62-96D9C4F48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37725"/>
              </p:ext>
            </p:extLst>
          </p:nvPr>
        </p:nvGraphicFramePr>
        <p:xfrm>
          <a:off x="0" y="990600"/>
          <a:ext cx="12192000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Timeline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6BF90-9AC0-4438-B873-6BA7C5834435}"/>
              </a:ext>
            </a:extLst>
          </p:cNvPr>
          <p:cNvCxnSpPr/>
          <p:nvPr/>
        </p:nvCxnSpPr>
        <p:spPr>
          <a:xfrm flipH="1">
            <a:off x="5494713" y="1534390"/>
            <a:ext cx="390698" cy="374073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1DD24-EF7D-4D9E-86F5-C0DB7F973C71}"/>
              </a:ext>
            </a:extLst>
          </p:cNvPr>
          <p:cNvSpPr txBox="1"/>
          <p:nvPr/>
        </p:nvSpPr>
        <p:spPr>
          <a:xfrm>
            <a:off x="5847262" y="1284950"/>
            <a:ext cx="13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5538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15F-47DD-4563-BF3E-2E39E3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6D38-15E2-4A1A-9272-2B22395A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blorg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48594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B087-7DD5-4DF0-A4D0-DDE4FE7A66EC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Aktueller Stand (1/3)</a:t>
            </a:r>
            <a:endParaRPr lang="de-DE" dirty="0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8B868B83-787C-41B9-864F-52F9C5B7499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4324787" cy="2378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Schlüssige Storyline (erweiterbar)</a:t>
            </a:r>
          </a:p>
          <a:p>
            <a:r>
              <a:rPr lang="de-DE" dirty="0"/>
              <a:t>Environment Assets</a:t>
            </a:r>
          </a:p>
          <a:p>
            <a:r>
              <a:rPr lang="de-DE" dirty="0"/>
              <a:t>Animation-Prototype</a:t>
            </a:r>
          </a:p>
          <a:p>
            <a:r>
              <a:rPr lang="de-DE" dirty="0"/>
              <a:t>Walking &amp; Standing </a:t>
            </a:r>
            <a:r>
              <a:rPr lang="de-DE" dirty="0" err="1"/>
              <a:t>Animations</a:t>
            </a:r>
            <a:endParaRPr lang="de-DE" dirty="0"/>
          </a:p>
          <a:p>
            <a:r>
              <a:rPr lang="de-DE" dirty="0" err="1"/>
              <a:t>Spritesheets</a:t>
            </a:r>
            <a:r>
              <a:rPr lang="de-DE" dirty="0"/>
              <a:t> &amp; Animationen anderer Charaktere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7236-739B-4414-9FE8-7C817F36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670562"/>
            <a:ext cx="6281219" cy="38629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ABA58-F6DE-4B05-BD98-AA7549D7EB16}"/>
              </a:ext>
            </a:extLst>
          </p:cNvPr>
          <p:cNvSpPr txBox="1"/>
          <p:nvPr/>
        </p:nvSpPr>
        <p:spPr>
          <a:xfrm>
            <a:off x="5333999" y="5617158"/>
            <a:ext cx="628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Overview: Current Storyline</a:t>
            </a:r>
          </a:p>
        </p:txBody>
      </p:sp>
    </p:spTree>
    <p:extLst>
      <p:ext uri="{BB962C8B-B14F-4D97-AF65-F5344CB8AC3E}">
        <p14:creationId xmlns:p14="http://schemas.microsoft.com/office/powerpoint/2010/main" val="3960787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736774F-BA3F-42F3-B62D-53FBCB7A547B}"/>
              </a:ext>
            </a:extLst>
          </p:cNvPr>
          <p:cNvSpPr txBox="1">
            <a:spLocks/>
          </p:cNvSpPr>
          <p:nvPr/>
        </p:nvSpPr>
        <p:spPr>
          <a:xfrm>
            <a:off x="771901" y="606526"/>
            <a:ext cx="10571998" cy="97045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200">
                <a:solidFill>
                  <a:schemeClr val="tx1"/>
                </a:solidFill>
              </a:rPr>
              <a:t>Aktueller Stand (2/3)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85F7EE5A-AEDE-4DA4-BBAC-5425621F2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66"/>
          <a:stretch/>
        </p:blipFill>
        <p:spPr>
          <a:xfrm>
            <a:off x="2006562" y="1932432"/>
            <a:ext cx="1889526" cy="3602736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 w="12700">
            <a:solidFill>
              <a:schemeClr val="accent1"/>
            </a:solidFill>
          </a:ln>
          <a:effectLst/>
        </p:spPr>
      </p:pic>
      <p:pic>
        <p:nvPicPr>
          <p:cNvPr id="14" name="Picture 2" descr="https://cdn.discordapp.com/attachments/562760624409673748/576145448230977547/layer_view.PNG">
            <a:extLst>
              <a:ext uri="{FF2B5EF4-FFF2-40B4-BE49-F238E27FC236}">
                <a16:creationId xmlns:a16="http://schemas.microsoft.com/office/drawing/2014/main" id="{81C41B1D-2B6B-43D3-9EC3-E317E319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090" y="1932432"/>
            <a:ext cx="2395819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.discordapp.com/attachments/562760624409673748/576145471429541908/clone_image_overplay.PNG">
            <a:extLst>
              <a:ext uri="{FF2B5EF4-FFF2-40B4-BE49-F238E27FC236}">
                <a16:creationId xmlns:a16="http://schemas.microsoft.com/office/drawing/2014/main" id="{5B534115-0D13-412B-ADD9-6D38F66F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5911" y="1932432"/>
            <a:ext cx="3238488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3D0E2E-A6DF-404C-83DF-77F34F016C6E}"/>
              </a:ext>
            </a:extLst>
          </p:cNvPr>
          <p:cNvSpPr txBox="1"/>
          <p:nvPr/>
        </p:nvSpPr>
        <p:spPr>
          <a:xfrm>
            <a:off x="1603203" y="5641866"/>
            <a:ext cx="26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Ausschnitt: </a:t>
            </a:r>
            <a:r>
              <a:rPr lang="de-DE" dirty="0" err="1"/>
              <a:t>Spritesheet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BA772-7545-4AD0-9B61-6F67B3033867}"/>
              </a:ext>
            </a:extLst>
          </p:cNvPr>
          <p:cNvSpPr txBox="1"/>
          <p:nvPr/>
        </p:nvSpPr>
        <p:spPr>
          <a:xfrm>
            <a:off x="4839819" y="5641866"/>
            <a:ext cx="25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(Princess) Layer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A23EF-786A-4400-B6F6-370B70BCD71B}"/>
              </a:ext>
            </a:extLst>
          </p:cNvPr>
          <p:cNvSpPr txBox="1"/>
          <p:nvPr/>
        </p:nvSpPr>
        <p:spPr>
          <a:xfrm>
            <a:off x="8295911" y="5641866"/>
            <a:ext cx="32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Clone Layer Aufbau</a:t>
            </a:r>
          </a:p>
        </p:txBody>
      </p:sp>
      <p:pic>
        <p:nvPicPr>
          <p:cNvPr id="19" name="Picture 10" descr="215 best 8bit images on Pinterest | Game design, Pixel art ...">
            <a:extLst>
              <a:ext uri="{FF2B5EF4-FFF2-40B4-BE49-F238E27FC236}">
                <a16:creationId xmlns:a16="http://schemas.microsoft.com/office/drawing/2014/main" id="{FAE59FAD-B748-4927-8C67-EB01740A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" y="201713"/>
            <a:ext cx="487777" cy="4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536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Aktueller Stand (3/3)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978713" cy="3636511"/>
          </a:xfrm>
          <a:effectLst/>
        </p:spPr>
        <p:txBody>
          <a:bodyPr anchor="ctr">
            <a:normAutofit lnSpcReduction="10000"/>
          </a:bodyPr>
          <a:lstStyle/>
          <a:p>
            <a:r>
              <a:rPr lang="de-DE" sz="2000" dirty="0"/>
              <a:t>Base Systems &amp; Managers</a:t>
            </a:r>
          </a:p>
          <a:p>
            <a:r>
              <a:rPr lang="de-DE" sz="2000" dirty="0"/>
              <a:t>Health- &amp; Oxygen-System</a:t>
            </a:r>
          </a:p>
          <a:p>
            <a:r>
              <a:rPr lang="de-DE" sz="2000" dirty="0" err="1"/>
              <a:t>Gunplay</a:t>
            </a:r>
            <a:endParaRPr lang="de-DE" sz="2000" dirty="0"/>
          </a:p>
          <a:p>
            <a:r>
              <a:rPr lang="de-DE" sz="2000" dirty="0"/>
              <a:t>In Arbeit: </a:t>
            </a:r>
          </a:p>
          <a:p>
            <a:pPr lvl="1"/>
            <a:r>
              <a:rPr lang="de-DE" sz="1800" dirty="0" err="1"/>
              <a:t>Inventory</a:t>
            </a:r>
            <a:r>
              <a:rPr lang="de-DE" sz="1800" dirty="0"/>
              <a:t> System</a:t>
            </a:r>
          </a:p>
          <a:p>
            <a:pPr lvl="1"/>
            <a:r>
              <a:rPr lang="de-DE" sz="1800" dirty="0"/>
              <a:t>(</a:t>
            </a:r>
            <a:r>
              <a:rPr lang="de-DE" sz="1800" dirty="0" err="1"/>
              <a:t>basic</a:t>
            </a:r>
            <a:r>
              <a:rPr lang="de-DE" sz="1800" dirty="0"/>
              <a:t>) AI</a:t>
            </a:r>
          </a:p>
          <a:p>
            <a:pPr lvl="1"/>
            <a:r>
              <a:rPr lang="de-DE" sz="1800" dirty="0"/>
              <a:t>UI</a:t>
            </a:r>
          </a:p>
          <a:p>
            <a:pPr lvl="1"/>
            <a:r>
              <a:rPr lang="de-DE" sz="1800" dirty="0"/>
              <a:t>Verbesserung der Assets</a:t>
            </a:r>
          </a:p>
          <a:p>
            <a:pPr lvl="1"/>
            <a:r>
              <a:rPr lang="de-DE" sz="1800" dirty="0"/>
              <a:t>Verbesserung der Animation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EC71ED-2340-4A40-A988-7437A0B8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51" y="1949832"/>
            <a:ext cx="4694323" cy="2969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A95-3337-4C42-A799-F1741E10B455}"/>
              </a:ext>
            </a:extLst>
          </p:cNvPr>
          <p:cNvSpPr txBox="1"/>
          <p:nvPr/>
        </p:nvSpPr>
        <p:spPr>
          <a:xfrm>
            <a:off x="7147550" y="5019052"/>
            <a:ext cx="469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Player: Walking Animation</a:t>
            </a:r>
          </a:p>
        </p:txBody>
      </p:sp>
    </p:spTree>
    <p:extLst>
      <p:ext uri="{BB962C8B-B14F-4D97-AF65-F5344CB8AC3E}">
        <p14:creationId xmlns:p14="http://schemas.microsoft.com/office/powerpoint/2010/main" val="10479697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63-0C5D-4977-977D-B724D01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0AAD-BACE-4C8B-844E-31FA43DA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992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277288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Prolog / Vertical Slice</a:t>
            </a:r>
          </a:p>
          <a:p>
            <a:r>
              <a:rPr lang="de-DE" dirty="0"/>
              <a:t>Puzzle &amp; Level Design</a:t>
            </a:r>
          </a:p>
          <a:p>
            <a:r>
              <a:rPr lang="de-DE" dirty="0"/>
              <a:t>Time Travel</a:t>
            </a:r>
          </a:p>
          <a:p>
            <a:r>
              <a:rPr lang="de-DE" dirty="0"/>
              <a:t>Sound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https://cdn.discordapp.com/attachments/562760624409673748/576112421303746571/zombie.png">
            <a:extLst>
              <a:ext uri="{FF2B5EF4-FFF2-40B4-BE49-F238E27FC236}">
                <a16:creationId xmlns:a16="http://schemas.microsoft.com/office/drawing/2014/main" id="{C7BE4B00-29F8-48F1-A05F-C0BE2C98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981" y="1469617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382363-117C-406D-BF14-87DE35B25A35}"/>
              </a:ext>
            </a:extLst>
          </p:cNvPr>
          <p:cNvSpPr txBox="1"/>
          <p:nvPr/>
        </p:nvSpPr>
        <p:spPr>
          <a:xfrm>
            <a:off x="8213981" y="5255697"/>
            <a:ext cx="203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Character: Zombie</a:t>
            </a:r>
          </a:p>
        </p:txBody>
      </p:sp>
    </p:spTree>
    <p:extLst>
      <p:ext uri="{BB962C8B-B14F-4D97-AF65-F5344CB8AC3E}">
        <p14:creationId xmlns:p14="http://schemas.microsoft.com/office/powerpoint/2010/main" val="86160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86E-40E7-4A8A-8079-215F85D5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285999" cy="2971051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A5E7-065C-4FBC-8085-53B2AA48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F8CF1-E8AF-4D69-A338-20DCC80EE999}"/>
              </a:ext>
            </a:extLst>
          </p:cNvPr>
          <p:cNvSpPr txBox="1">
            <a:spLocks/>
          </p:cNvSpPr>
          <p:nvPr/>
        </p:nvSpPr>
        <p:spPr>
          <a:xfrm>
            <a:off x="6096000" y="1449146"/>
            <a:ext cx="5286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dirty="0"/>
              <a:t>Dankeschön!</a:t>
            </a:r>
          </a:p>
        </p:txBody>
      </p:sp>
    </p:spTree>
    <p:extLst>
      <p:ext uri="{BB962C8B-B14F-4D97-AF65-F5344CB8AC3E}">
        <p14:creationId xmlns:p14="http://schemas.microsoft.com/office/powerpoint/2010/main" val="9866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F8CF-9B5F-4D93-B8FA-4FF44834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was smooth,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28A975-B86E-461F-BF29-DA46434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Overview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05852-97E5-473D-9EDD-F6086B7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Grundkonzept</a:t>
            </a:r>
          </a:p>
          <a:p>
            <a:r>
              <a:rPr lang="de-DE" dirty="0"/>
              <a:t>Hintergrund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Timeline</a:t>
            </a:r>
          </a:p>
          <a:p>
            <a:pPr lvl="1"/>
            <a:r>
              <a:rPr lang="de-DE" dirty="0"/>
              <a:t>Aktueller Stand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24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D89-C0C5-4680-A56A-C95552B9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359A-B88C-4310-90EB-7504AEC83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Well,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last </a:t>
            </a:r>
            <a:r>
              <a:rPr lang="de-DE" dirty="0" err="1"/>
              <a:t>one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58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headdress&#10;&#10;Description automatically generated">
            <a:extLst>
              <a:ext uri="{FF2B5EF4-FFF2-40B4-BE49-F238E27FC236}">
                <a16:creationId xmlns:a16="http://schemas.microsoft.com/office/drawing/2014/main" id="{ECA2219D-79C7-4EF6-B58A-C736C3087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/>
          </a:blip>
          <a:srcRect t="37490" b="6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760F11-1C0F-4871-AD95-63AA0B47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Grundkonzept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8CC5-B280-4527-9570-2A6BDFA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de-DE" dirty="0" err="1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Storybasiertes</a:t>
            </a:r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Survivalspiel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Singleplayer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Apokalypse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Zeitreise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Rätsel lösen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Zombies bekämpfen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00097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Hintergrund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31AC-6E49-4BE6-81BE-E2D1D62A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9"/>
            <a:ext cx="5277288" cy="3829618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Inspiriert durch die Perspektiven von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Starve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und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</a:p>
          <a:p>
            <a:r>
              <a:rPr lang="de-DE" dirty="0"/>
              <a:t>Kernmechanik: </a:t>
            </a:r>
            <a:r>
              <a:rPr lang="de-DE" b="1" dirty="0"/>
              <a:t>Zeitreise</a:t>
            </a:r>
            <a:r>
              <a:rPr lang="de-DE" dirty="0"/>
              <a:t> → Inspiriert durch „Time </a:t>
            </a:r>
            <a:r>
              <a:rPr lang="de-DE" dirty="0" err="1"/>
              <a:t>gauntlet</a:t>
            </a:r>
            <a:r>
              <a:rPr lang="de-DE" dirty="0"/>
              <a:t>“ aus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</a:p>
          <a:p>
            <a:r>
              <a:rPr lang="de-DE" dirty="0"/>
              <a:t>Gegensatz zu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Lösung von </a:t>
            </a:r>
            <a:r>
              <a:rPr lang="de-DE" b="1" dirty="0"/>
              <a:t>Rätseln</a:t>
            </a:r>
            <a:r>
              <a:rPr lang="de-DE" dirty="0"/>
              <a:t> statt Parkour</a:t>
            </a:r>
          </a:p>
          <a:p>
            <a:pPr lvl="1"/>
            <a:r>
              <a:rPr lang="de-DE" dirty="0"/>
              <a:t>Limitierter Einsatz der Fähigkeit</a:t>
            </a:r>
            <a:endParaRPr lang="de-DE" b="1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Grafik 12">
            <a:extLst>
              <a:ext uri="{FF2B5EF4-FFF2-40B4-BE49-F238E27FC236}">
                <a16:creationId xmlns:a16="http://schemas.microsoft.com/office/drawing/2014/main" id="{EEE83B34-E87F-4027-9F6E-9923B328A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7181740" y="2352677"/>
            <a:ext cx="5014622" cy="3332991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2245D594-ABE3-42FD-85BB-10AB13A4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7181852" y="0"/>
            <a:ext cx="5010148" cy="2399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527728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5B4-1229-4E1B-A4AD-110793F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5B72-A153-464D-B04A-39781453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39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Spielablauf</a:t>
            </a:r>
            <a:endParaRPr lang="de-DE" sz="320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113D58CD-06C6-44A6-95B4-5F4898243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826280"/>
              </p:ext>
            </p:extLst>
          </p:nvPr>
        </p:nvGraphicFramePr>
        <p:xfrm>
          <a:off x="810000" y="1417638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6" descr="https://cdn.discordapp.com/attachments/562760624409673748/576122225850318869/Player_with_gun.png">
            <a:extLst>
              <a:ext uri="{FF2B5EF4-FFF2-40B4-BE49-F238E27FC236}">
                <a16:creationId xmlns:a16="http://schemas.microsoft.com/office/drawing/2014/main" id="{59095168-9976-4EF4-8499-396EC0F2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6809" y="1333500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BF537C-AF24-45D4-B4DB-11A31C167E32}"/>
              </a:ext>
            </a:extLst>
          </p:cNvPr>
          <p:cNvSpPr txBox="1"/>
          <p:nvPr/>
        </p:nvSpPr>
        <p:spPr>
          <a:xfrm>
            <a:off x="9126313" y="5069702"/>
            <a:ext cx="225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 </a:t>
            </a:r>
            <a:r>
              <a:rPr lang="de-DE" sz="1400" dirty="0" err="1"/>
              <a:t>doing</a:t>
            </a:r>
            <a:br>
              <a:rPr lang="de-DE" sz="1400" dirty="0"/>
            </a:br>
            <a:r>
              <a:rPr lang="de-DE" sz="1400" dirty="0"/>
              <a:t>problem-</a:t>
            </a:r>
            <a:r>
              <a:rPr lang="de-DE" sz="1400" dirty="0" err="1"/>
              <a:t>solving</a:t>
            </a:r>
            <a:endParaRPr lang="de-DE" sz="14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E157C0-4BB3-4D92-97BA-A5A469E3A461}"/>
              </a:ext>
            </a:extLst>
          </p:cNvPr>
          <p:cNvSpPr/>
          <p:nvPr/>
        </p:nvSpPr>
        <p:spPr>
          <a:xfrm>
            <a:off x="4207646" y="1737780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59311F9-2AAD-49F9-BB9B-F9B10A6EC2C7}"/>
              </a:ext>
            </a:extLst>
          </p:cNvPr>
          <p:cNvSpPr/>
          <p:nvPr/>
        </p:nvSpPr>
        <p:spPr>
          <a:xfrm>
            <a:off x="4207646" y="237244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A747842-414E-49AF-942E-14CEBA093642}"/>
              </a:ext>
            </a:extLst>
          </p:cNvPr>
          <p:cNvSpPr/>
          <p:nvPr/>
        </p:nvSpPr>
        <p:spPr>
          <a:xfrm>
            <a:off x="4207646" y="301782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1289A6-0AAF-4CF6-8E8B-061EA775DCED}"/>
              </a:ext>
            </a:extLst>
          </p:cNvPr>
          <p:cNvSpPr/>
          <p:nvPr/>
        </p:nvSpPr>
        <p:spPr>
          <a:xfrm>
            <a:off x="4207646" y="364177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ADE9EF5-A33C-4D65-BC13-806C5E702233}"/>
              </a:ext>
            </a:extLst>
          </p:cNvPr>
          <p:cNvSpPr/>
          <p:nvPr/>
        </p:nvSpPr>
        <p:spPr>
          <a:xfrm>
            <a:off x="4191077" y="428715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A2E97F79-F583-497C-AF76-8B3945E1627E}"/>
              </a:ext>
            </a:extLst>
          </p:cNvPr>
          <p:cNvSpPr/>
          <p:nvPr/>
        </p:nvSpPr>
        <p:spPr>
          <a:xfrm rot="16200000" flipV="1">
            <a:off x="6583528" y="2821206"/>
            <a:ext cx="3465570" cy="825063"/>
          </a:xfrm>
          <a:prstGeom prst="uturnArrow">
            <a:avLst>
              <a:gd name="adj1" fmla="val 31722"/>
              <a:gd name="adj2" fmla="val 25000"/>
              <a:gd name="adj3" fmla="val 3808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972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Breitbild</PresentationFormat>
  <Paragraphs>121</Paragraphs>
  <Slides>18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Whitney</vt:lpstr>
      <vt:lpstr>Wingdings 2</vt:lpstr>
      <vt:lpstr>Zitierfähig</vt:lpstr>
      <vt:lpstr>Past Minutes</vt:lpstr>
      <vt:lpstr>Overview</vt:lpstr>
      <vt:lpstr>Overview</vt:lpstr>
      <vt:lpstr>Grundkonzept</vt:lpstr>
      <vt:lpstr>Grundkonzept</vt:lpstr>
      <vt:lpstr>Hintergrund</vt:lpstr>
      <vt:lpstr>Hintergrund</vt:lpstr>
      <vt:lpstr>Spielablauf</vt:lpstr>
      <vt:lpstr>Spielablauf</vt:lpstr>
      <vt:lpstr>Timeline</vt:lpstr>
      <vt:lpstr>Timeline</vt:lpstr>
      <vt:lpstr>Aktueller Stand</vt:lpstr>
      <vt:lpstr>PowerPoint-Präsentation</vt:lpstr>
      <vt:lpstr>PowerPoint-Präsentation</vt:lpstr>
      <vt:lpstr>Aktueller Stand (3/3)</vt:lpstr>
      <vt:lpstr>Ausblick</vt:lpstr>
      <vt:lpstr>Ausblick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nope nopenope</cp:lastModifiedBy>
  <cp:revision>23</cp:revision>
  <dcterms:created xsi:type="dcterms:W3CDTF">2019-05-09T20:45:12Z</dcterms:created>
  <dcterms:modified xsi:type="dcterms:W3CDTF">2019-05-09T22:21:06Z</dcterms:modified>
</cp:coreProperties>
</file>