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9" r:id="rId5"/>
    <p:sldId id="260" r:id="rId6"/>
    <p:sldId id="262" r:id="rId7"/>
    <p:sldId id="272" r:id="rId8"/>
    <p:sldId id="268" r:id="rId9"/>
    <p:sldId id="273" r:id="rId10"/>
    <p:sldId id="270" r:id="rId11"/>
    <p:sldId id="274" r:id="rId12"/>
    <p:sldId id="269" r:id="rId13"/>
    <p:sldId id="276" r:id="rId14"/>
    <p:sldId id="263" r:id="rId15"/>
    <p:sldId id="264" r:id="rId16"/>
    <p:sldId id="277" r:id="rId17"/>
    <p:sldId id="265" r:id="rId18"/>
    <p:sldId id="278" r:id="rId19"/>
    <p:sldId id="266" r:id="rId20"/>
    <p:sldId id="279" r:id="rId21"/>
    <p:sldId id="267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9C929D2-B417-4709-AAFB-1976B5710023}">
          <p14:sldIdLst>
            <p14:sldId id="256"/>
            <p14:sldId id="257"/>
          </p14:sldIdLst>
        </p14:section>
        <p14:section name="Zusammenfassungsabschnitt" id="{01741FEB-0D38-484A-854A-F31003BA69A0}">
          <p14:sldIdLst>
            <p14:sldId id="271"/>
          </p14:sldIdLst>
        </p14:section>
        <p14:section name="Hintergrund" id="{448C54FB-7A7F-4DE3-931A-5B530A9D04AF}">
          <p14:sldIdLst>
            <p14:sldId id="259"/>
            <p14:sldId id="260"/>
          </p14:sldIdLst>
        </p14:section>
        <p14:section name="Formale Elemente" id="{0A0AD3E9-F226-499F-A6A9-475BBDC8260B}">
          <p14:sldIdLst>
            <p14:sldId id="262"/>
            <p14:sldId id="272"/>
          </p14:sldIdLst>
        </p14:section>
        <p14:section name="Spieler (Zielgruppe)" id="{2D74ECE9-51AA-48B2-A681-1B700657B38C}">
          <p14:sldIdLst>
            <p14:sldId id="268"/>
            <p14:sldId id="273"/>
          </p14:sldIdLst>
        </p14:section>
        <p14:section name="Gegenstand und Ziel des Spiels" id="{3416F951-5A24-405D-9DA1-EF4A54895E36}">
          <p14:sldIdLst>
            <p14:sldId id="270"/>
            <p14:sldId id="274"/>
          </p14:sldIdLst>
        </p14:section>
        <p14:section name="Abläufe" id="{FBA0BB86-F06D-4BA0-983B-4B94ED8FA917}">
          <p14:sldIdLst>
            <p14:sldId id="269"/>
            <p14:sldId id="276"/>
          </p14:sldIdLst>
        </p14:section>
        <p14:section name="Regeln" id="{4EAB2BE6-6483-4DE4-B885-F8A04D3A5DC6}">
          <p14:sldIdLst>
            <p14:sldId id="263"/>
          </p14:sldIdLst>
        </p14:section>
        <p14:section name="Resourcen" id="{F5254605-6156-463A-9D1F-716FC09734B6}">
          <p14:sldIdLst>
            <p14:sldId id="264"/>
            <p14:sldId id="277"/>
          </p14:sldIdLst>
        </p14:section>
        <p14:section name="(Potenzielle) Konflikte, absehbare Schwierigkeiten" id="{71526EA7-9B9A-4FE5-B037-5674774363E2}">
          <p14:sldIdLst>
            <p14:sldId id="265"/>
            <p14:sldId id="278"/>
          </p14:sldIdLst>
        </p14:section>
        <p14:section name="Rahmenbedingungen" id="{D6A69A88-33A5-4091-A66E-533B9558B68E}">
          <p14:sldIdLst>
            <p14:sldId id="266"/>
            <p14:sldId id="279"/>
          </p14:sldIdLst>
        </p14:section>
        <p14:section name="Ergebnisse" id="{B62DC81D-7119-4DBA-A8F1-949B2D1686E3}">
          <p14:sldIdLst>
            <p14:sldId id="267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reKaan.Cetin@365h-brs.de" initials="E" lastIdx="8" clrIdx="0">
    <p:extLst>
      <p:ext uri="{19B8F6BF-5375-455C-9EA6-DF929625EA0E}">
        <p15:presenceInfo xmlns:p15="http://schemas.microsoft.com/office/powerpoint/2012/main" userId="EmreKaan.Cetin@365h-brs.d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9T14:28:16.431" idx="1">
    <p:pos x="7163" y="3327"/>
    <p:text>Insert funny title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9T14:28:45.247" idx="3">
    <p:pos x="601" y="3350"/>
    <p:text>Funny text about backgrounds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9T14:28:56.878" idx="4">
    <p:pos x="5917" y="2329"/>
    <p:text>Add pictures of Don't Starve and Stardew Valley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30T14:55:12.281" idx="5">
    <p:pos x="10" y="10"/>
    <p:text>USK Bild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30T14:55:30.009" idx="6">
    <p:pos x="10" y="10"/>
    <p:text>Shipwreck?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30T14:55:46.824" idx="7">
    <p:pos x="10" y="10"/>
    <p:text>Ändern zu Vergleich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30T14:56:31.953" idx="8">
    <p:pos x="10" y="10"/>
    <p:text>Spritesheet?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14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slide" Target="slide12.xml"/><Relationship Id="rId17" Type="http://schemas.openxmlformats.org/officeDocument/2006/relationships/slide" Target="slide21.xml"/><Relationship Id="rId2" Type="http://schemas.openxmlformats.org/officeDocument/2006/relationships/image" Target="../media/image6.png"/><Relationship Id="rId16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10.xml"/><Relationship Id="rId5" Type="http://schemas.openxmlformats.org/officeDocument/2006/relationships/image" Target="../media/image9.png"/><Relationship Id="rId15" Type="http://schemas.openxmlformats.org/officeDocument/2006/relationships/slide" Target="slide17.xml"/><Relationship Id="rId10" Type="http://schemas.openxmlformats.org/officeDocument/2006/relationships/slide" Target="slide8.xml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slide" Target="slide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8E75D-0814-47EF-8D27-0981798AB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Past</a:t>
            </a:r>
            <a:r>
              <a:rPr lang="de-DE" dirty="0"/>
              <a:t> </a:t>
            </a:r>
            <a:r>
              <a:rPr lang="de-DE" dirty="0" err="1"/>
              <a:t>Minutes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DD0EAC-ACBF-4A4B-AFC9-CE5499D39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isometric</a:t>
            </a:r>
            <a:r>
              <a:rPr lang="de-DE" dirty="0"/>
              <a:t> </a:t>
            </a:r>
            <a:r>
              <a:rPr lang="de-DE" dirty="0" err="1"/>
              <a:t>mystery</a:t>
            </a:r>
            <a:r>
              <a:rPr lang="de-DE" dirty="0"/>
              <a:t> </a:t>
            </a:r>
            <a:r>
              <a:rPr lang="de-DE" dirty="0" err="1"/>
              <a:t>survival</a:t>
            </a:r>
            <a:r>
              <a:rPr lang="de-DE" dirty="0"/>
              <a:t> </a:t>
            </a:r>
            <a:r>
              <a:rPr lang="de-DE" dirty="0" err="1"/>
              <a:t>adventure</a:t>
            </a:r>
            <a:r>
              <a:rPr lang="de-DE" dirty="0"/>
              <a:t> game (</a:t>
            </a:r>
            <a:r>
              <a:rPr lang="de-DE" dirty="0" err="1"/>
              <a:t>yes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31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A255-200E-4F86-BD21-23E894FA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Gegenstand und Ziel des Spiels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2C165-D6F8-448F-A102-823281144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02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30CCFE-D3DA-4E64-97BE-6DCBAFAB9A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/>
          </a:blip>
          <a:srcRect t="37419" b="63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28AE2A3-81B8-45B2-A5A8-DED21D00A9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0000" y="447188"/>
            <a:ext cx="10571998" cy="970450"/>
          </a:xfrm>
          <a:effectLst>
            <a:outerShdw blurRad="50800" dir="14400000">
              <a:srgbClr val="000000"/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Gegenstand und Ziel des Spiels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591122-C9E8-45EA-BF4B-46DA9D2FCE4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18712" y="2222287"/>
            <a:ext cx="10554574" cy="3636511"/>
          </a:xfrm>
          <a:effectLst>
            <a:outerShdw blurRad="165100" dist="38100" dir="2700000" algn="tl" rotWithShape="0">
              <a:prstClr val="black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Storybasiertes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Survivalspiel für eine Person</a:t>
            </a:r>
          </a:p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Spieler erforscht eine zerstörte Welt</a:t>
            </a:r>
          </a:p>
          <a:p>
            <a:pPr lvl="1"/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Kann wenige Minuten vor Eintritt des Unglücks reisen</a:t>
            </a:r>
          </a:p>
          <a:p>
            <a:pPr lvl="1"/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Ziel: Ursache der Katastrophe herausfinden und diese abwenden</a:t>
            </a:r>
          </a:p>
        </p:txBody>
      </p:sp>
    </p:spTree>
    <p:extLst>
      <p:ext uri="{BB962C8B-B14F-4D97-AF65-F5344CB8AC3E}">
        <p14:creationId xmlns:p14="http://schemas.microsoft.com/office/powerpoint/2010/main" val="425969818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5875-F86B-4D1E-8E3E-E3784360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Abläufe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5B696-6980-4C06-A986-1E48597DF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318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86118-F345-4523-AF7F-F7D68E05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Abläufe (1/2)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2DEB85-F3D0-4C61-A6DC-6463E9A6AD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281C8A-31A1-4B71-A5AC-847D2CA279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25517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3D9C-0C7A-43DF-99EB-A8C063B3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Regeln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72C86-7D50-40ED-9472-33A84BAFE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779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E3B6-7728-409B-AA2F-6C156B0F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288A5-B0AC-4C1C-B6B2-1D46943960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938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F4FAD-9138-4F4B-920A-CBA219D0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67F4C2-EB00-415C-84C9-8AC7CC682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Soll mit frei verfügbarer Software erzeugt werden</a:t>
            </a:r>
          </a:p>
          <a:p>
            <a:pPr lvl="1"/>
            <a:r>
              <a:rPr lang="de-DE" dirty="0"/>
              <a:t>Texturen &amp; Charaktere: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Krita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de-DE" dirty="0"/>
              <a:t>Animation &amp; Programmierung: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Unity</a:t>
            </a:r>
          </a:p>
          <a:p>
            <a:pPr lvl="1"/>
            <a:r>
              <a:rPr lang="de-DE" dirty="0"/>
              <a:t>Verwaltung von Assets &amp; Sources: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Github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de-DE" dirty="0"/>
              <a:t>Interne Kommunikation: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Discord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3881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36D9-4836-4C7F-B17D-330362EA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Konflikte &amp; absehbare Schwierigkeiten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16828-BD38-4201-AFA8-DE45322A0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512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B0A48-5A68-41E6-A83E-32C407CF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Konflikte &amp; absehbare Schwierigkeiten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D4D5D7-F63E-4CD6-B8F1-37F0E06E62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Konflikte: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DA33C1-6B68-4766-ABB5-CB7512628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415982"/>
          </a:xfrm>
        </p:spPr>
        <p:txBody>
          <a:bodyPr/>
          <a:lstStyle/>
          <a:p>
            <a:r>
              <a:rPr lang="de-DE" dirty="0"/>
              <a:t>Mehrere Gruppenmitglieder haben noch nie mit Unity gearbeitet</a:t>
            </a:r>
          </a:p>
          <a:p>
            <a:pPr lvl="1"/>
            <a:r>
              <a:rPr lang="de-DE" dirty="0"/>
              <a:t>Unklar ob Fähigkeiten angeeignet werden können</a:t>
            </a:r>
          </a:p>
          <a:p>
            <a:pPr lvl="1"/>
            <a:r>
              <a:rPr lang="de-DE" dirty="0"/>
              <a:t>Einarbeitungszeit nicht absehbar</a:t>
            </a:r>
          </a:p>
          <a:p>
            <a:r>
              <a:rPr lang="de-DE" dirty="0"/>
              <a:t>Zwei Gruppenmitglieder haben kaum/keine künstlerischen Fähigkeiten</a:t>
            </a:r>
          </a:p>
          <a:p>
            <a:pPr lvl="1"/>
            <a:r>
              <a:rPr lang="de-DE" dirty="0"/>
              <a:t>Viel Arbeit für die anderen beiden Teammitglieder</a:t>
            </a:r>
          </a:p>
          <a:p>
            <a:pPr lvl="1"/>
            <a:r>
              <a:rPr lang="de-DE" dirty="0"/>
              <a:t>Point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failure</a:t>
            </a:r>
            <a:r>
              <a:rPr lang="de-DE" dirty="0"/>
              <a:t> bei Ausfall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7032E9-C6F5-4B96-88E4-43854559F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Mögliche Lösungen: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956134-53B7-49B2-B626-59C254500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415982"/>
          </a:xfrm>
        </p:spPr>
        <p:txBody>
          <a:bodyPr/>
          <a:lstStyle/>
          <a:p>
            <a:r>
              <a:rPr lang="de-DE" dirty="0"/>
              <a:t>Eventuelle Einschränkung der Dimension des finalen Produkts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r>
              <a:rPr lang="de-DE" dirty="0"/>
              <a:t>Nutzung von frei verfügbaren Assets</a:t>
            </a:r>
          </a:p>
          <a:p>
            <a:r>
              <a:rPr lang="de-DE" dirty="0"/>
              <a:t>Wiederverwendung von Zeichnungen</a:t>
            </a:r>
          </a:p>
        </p:txBody>
      </p:sp>
    </p:spTree>
    <p:extLst>
      <p:ext uri="{BB962C8B-B14F-4D97-AF65-F5344CB8AC3E}">
        <p14:creationId xmlns:p14="http://schemas.microsoft.com/office/powerpoint/2010/main" val="2241308789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8062-1FBB-481E-8A2D-DDC9C5F1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Rahmenbedingungen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20D7E-2C45-4B3D-AB55-23BD7017A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92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7A5E5-DA32-4C01-A50E-2A1A0028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9496FF-68F0-4465-A686-609398454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4118944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B922A-0DEF-4D66-82B4-3BE2C9A0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Rahmenbedingungen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9EBAF4-41E9-464C-9526-7D2003675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Alle nicht selbsterzeugten Assets müssen frei verfügbar sein</a:t>
            </a:r>
          </a:p>
          <a:p>
            <a:r>
              <a:rPr lang="de-DE" dirty="0"/>
              <a:t>Jugendschutz</a:t>
            </a:r>
          </a:p>
          <a:p>
            <a:pPr lvl="1"/>
            <a:r>
              <a:rPr lang="de-DE" dirty="0"/>
              <a:t>Kampfszenarien</a:t>
            </a:r>
          </a:p>
          <a:p>
            <a:pPr lvl="1"/>
            <a:r>
              <a:rPr lang="de-DE" dirty="0"/>
              <a:t>Lösbarkeit</a:t>
            </a:r>
          </a:p>
          <a:p>
            <a:pPr lvl="1"/>
            <a:r>
              <a:rPr lang="de-DE" dirty="0"/>
              <a:t>Hintergrund des Spiels</a:t>
            </a:r>
          </a:p>
          <a:p>
            <a:r>
              <a:rPr lang="de-DE" dirty="0"/>
              <a:t>Verbreitungsplattform</a:t>
            </a:r>
          </a:p>
          <a:p>
            <a:pPr lvl="1"/>
            <a:r>
              <a:rPr lang="de-DE" dirty="0"/>
              <a:t>Windows</a:t>
            </a:r>
          </a:p>
          <a:p>
            <a:pPr lvl="1"/>
            <a:r>
              <a:rPr lang="de-DE" dirty="0"/>
              <a:t>Mac (?)</a:t>
            </a:r>
          </a:p>
          <a:p>
            <a:pPr lvl="1"/>
            <a:r>
              <a:rPr lang="de-DE" dirty="0"/>
              <a:t>Linux(?)</a:t>
            </a:r>
          </a:p>
          <a:p>
            <a:r>
              <a:rPr lang="de-DE" dirty="0"/>
              <a:t>Namensprüfung „</a:t>
            </a:r>
            <a:r>
              <a:rPr lang="de-DE" dirty="0" err="1"/>
              <a:t>Past</a:t>
            </a:r>
            <a:r>
              <a:rPr lang="de-DE" dirty="0"/>
              <a:t> </a:t>
            </a:r>
            <a:r>
              <a:rPr lang="de-DE" dirty="0" err="1"/>
              <a:t>Minutes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633012805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70ED-9D61-46D3-906D-9C71BEF0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3C932-11BD-46C0-86DB-07A2A8DC1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480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C75DF-F55C-4D91-9D0F-DA2FADE1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D94A35-38DE-4A71-B8DA-D7499CF4B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Fertig spielbares Produkt</a:t>
            </a:r>
          </a:p>
          <a:p>
            <a:pPr lvl="1"/>
            <a:r>
              <a:rPr lang="de-DE" dirty="0"/>
              <a:t>Mehrere </a:t>
            </a:r>
            <a:r>
              <a:rPr lang="de-DE" dirty="0" err="1"/>
              <a:t>Storypfade</a:t>
            </a:r>
            <a:endParaRPr lang="de-DE" dirty="0"/>
          </a:p>
          <a:p>
            <a:pPr lvl="1"/>
            <a:r>
              <a:rPr lang="de-DE" dirty="0"/>
              <a:t>Diskussion &amp; Austausch unter Spielern</a:t>
            </a:r>
          </a:p>
          <a:p>
            <a:pPr lvl="1"/>
            <a:r>
              <a:rPr lang="de-DE" dirty="0"/>
              <a:t>Mundpropaganda</a:t>
            </a:r>
          </a:p>
          <a:p>
            <a:pPr lvl="1"/>
            <a:r>
              <a:rPr lang="de-DE" dirty="0"/>
              <a:t>Replay-Value</a:t>
            </a:r>
          </a:p>
        </p:txBody>
      </p:sp>
    </p:spTree>
    <p:extLst>
      <p:ext uri="{BB962C8B-B14F-4D97-AF65-F5344CB8AC3E}">
        <p14:creationId xmlns:p14="http://schemas.microsoft.com/office/powerpoint/2010/main" val="287461185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A1A1-9A44-42A6-A02B-76C094C9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2D9DB9DC-0B98-423B-B90F-A36EE18FBE1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4971571"/>
                  </p:ext>
                </p:extLst>
              </p:nvPr>
            </p:nvGraphicFramePr>
            <p:xfrm>
              <a:off x="819150" y="2222500"/>
              <a:ext cx="10553700" cy="3636963"/>
            </p:xfrm>
            <a:graphic>
              <a:graphicData uri="http://schemas.microsoft.com/office/powerpoint/2016/summaryzoom">
                <psuz:summaryZm>
                  <psuz:summaryZmObj sectionId="{448C54FB-7A7F-4DE3-931A-5B530A9D04AF}">
                    <psuz:zmPr id="{F8C3ECE4-F35D-4DEF-9D8D-A3E4233DAC5D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8638" y="482779"/>
                          <a:ext cx="4749165" cy="26714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A0AD3E9-F226-499F-A6A9-475BBDC8260B}">
                    <psuz:zmPr id="{E6B11968-320D-4A08-9487-32EAF7BF4BC7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65897" y="482779"/>
                          <a:ext cx="4749165" cy="26714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2D9DB9DC-0B98-423B-B90F-A36EE18FBE1C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19150" y="2222500"/>
                <a:ext cx="10553700" cy="3636963"/>
                <a:chOff x="819150" y="2222500"/>
                <a:chExt cx="10553700" cy="3636963"/>
              </a:xfrm>
            </p:grpSpPr>
            <p:pic>
              <p:nvPicPr>
                <p:cNvPr id="3" name="Picture 3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57788" y="2705279"/>
                  <a:ext cx="4749165" cy="26714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85047" y="2705279"/>
                  <a:ext cx="4749165" cy="26714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45833860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3AD4D-71E7-433E-8261-0EE37DFA7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A3DA70-A480-4006-9369-8654FB8E5F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76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DEF1B6-CABC-4FE5-BBB0-98BACFAB0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204BD77-18F4-4561-956C-C47EC2A9C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4" r="5521" b="-5"/>
          <a:stretch/>
        </p:blipFill>
        <p:spPr>
          <a:xfrm>
            <a:off x="5985393" y="2732749"/>
            <a:ext cx="6206607" cy="4125251"/>
          </a:xfrm>
          <a:prstGeom prst="rect">
            <a:avLst/>
          </a:prstGeom>
        </p:spPr>
      </p:pic>
      <p:sp useBgFill="1">
        <p:nvSpPr>
          <p:cNvPr id="27" name="Freeform 9">
            <a:extLst>
              <a:ext uri="{FF2B5EF4-FFF2-40B4-BE49-F238E27FC236}">
                <a16:creationId xmlns:a16="http://schemas.microsoft.com/office/drawing/2014/main" id="{B48BE8E5-C0F4-4C06-9B14-3DD8C0383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2281D7-924D-4007-A050-E3292290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33" y="409088"/>
            <a:ext cx="4930400" cy="1559412"/>
          </a:xfrm>
          <a:effectLst/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Hintergrund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E5D47-2396-40D8-96AF-216BA28B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13000"/>
            <a:ext cx="5486400" cy="4035912"/>
          </a:xfrm>
          <a:effectLst/>
        </p:spPr>
        <p:txBody>
          <a:bodyPr>
            <a:normAutofit/>
          </a:bodyPr>
          <a:lstStyle/>
          <a:p>
            <a:r>
              <a:rPr lang="de-DE" sz="2000" dirty="0"/>
              <a:t>Inspiriert durch die Perspektiven von </a:t>
            </a:r>
            <a:r>
              <a:rPr lang="de-DE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Don‘t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Starve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und </a:t>
            </a:r>
            <a:r>
              <a:rPr lang="de-DE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Stardew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Valley</a:t>
            </a:r>
          </a:p>
          <a:p>
            <a:r>
              <a:rPr lang="de-DE" sz="2000" dirty="0"/>
              <a:t>Kernmechanik: </a:t>
            </a:r>
            <a:r>
              <a:rPr lang="de-DE" sz="2000" b="1" dirty="0"/>
              <a:t>Zeitreise</a:t>
            </a:r>
            <a:r>
              <a:rPr lang="de-DE" sz="2000" dirty="0"/>
              <a:t> → Inspiriert durch „Time </a:t>
            </a:r>
            <a:r>
              <a:rPr lang="de-DE" sz="2000" dirty="0" err="1"/>
              <a:t>gauntlet</a:t>
            </a:r>
            <a:r>
              <a:rPr lang="de-DE" sz="2000" dirty="0"/>
              <a:t>“ aus 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Titanfall 2</a:t>
            </a:r>
          </a:p>
          <a:p>
            <a:r>
              <a:rPr lang="de-DE" sz="2000" dirty="0"/>
              <a:t>Gegensatz zu 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Titanfall 2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Lösung von </a:t>
            </a:r>
            <a:r>
              <a:rPr lang="de-DE" sz="1800" b="1" dirty="0"/>
              <a:t>Rätseln</a:t>
            </a:r>
            <a:r>
              <a:rPr lang="de-DE" sz="1800" dirty="0"/>
              <a:t> statt Parkour</a:t>
            </a:r>
          </a:p>
          <a:p>
            <a:pPr lvl="1"/>
            <a:r>
              <a:rPr lang="de-DE" sz="1800" dirty="0"/>
              <a:t>Limitierter Einsatz der Fähigkeit durch </a:t>
            </a:r>
            <a:r>
              <a:rPr lang="de-DE" sz="1800" b="1" dirty="0" err="1"/>
              <a:t>Cooldown</a:t>
            </a:r>
            <a:endParaRPr lang="de-DE" sz="1800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B8FBED4-5D71-40E7-A16A-7D26B05BA7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0" t="2704" r="-2" b="14895"/>
          <a:stretch/>
        </p:blipFill>
        <p:spPr>
          <a:xfrm>
            <a:off x="6485466" y="0"/>
            <a:ext cx="5706533" cy="273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636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ADE95-3574-4F6E-B2B8-43D6AC301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Formale Elemente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3E058B-ACA6-4389-9B8E-1C06FDE64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15153"/>
          </a:xfrm>
        </p:spPr>
        <p:txBody>
          <a:bodyPr>
            <a:normAutofit/>
          </a:bodyPr>
          <a:lstStyle/>
          <a:p>
            <a:r>
              <a:rPr lang="de-DE" sz="2000" dirty="0"/>
              <a:t>nach: Tracy Fullerton, Christopher Swain &amp; Steven Hoffman: Game Design Workshop: </a:t>
            </a:r>
            <a:r>
              <a:rPr lang="de-DE" sz="2000" dirty="0" err="1"/>
              <a:t>Designing</a:t>
            </a:r>
            <a:r>
              <a:rPr lang="de-DE" sz="2000" dirty="0"/>
              <a:t>, </a:t>
            </a:r>
            <a:r>
              <a:rPr lang="de-DE" sz="2000" dirty="0" err="1"/>
              <a:t>Prototyping</a:t>
            </a:r>
            <a:r>
              <a:rPr lang="de-DE" sz="2000" dirty="0"/>
              <a:t>, and </a:t>
            </a:r>
            <a:r>
              <a:rPr lang="de-DE" sz="2000" dirty="0" err="1"/>
              <a:t>Playtesting</a:t>
            </a:r>
            <a:r>
              <a:rPr lang="de-DE" sz="2000" dirty="0"/>
              <a:t> Games, 2004</a:t>
            </a:r>
          </a:p>
        </p:txBody>
      </p:sp>
    </p:spTree>
    <p:extLst>
      <p:ext uri="{BB962C8B-B14F-4D97-AF65-F5344CB8AC3E}">
        <p14:creationId xmlns:p14="http://schemas.microsoft.com/office/powerpoint/2010/main" val="41941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ED78-99F3-4906-A9D6-FE286538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Formale Elemente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BBC55DF4-539B-4AF5-8FBA-E437AACE29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24272120"/>
                  </p:ext>
                </p:extLst>
              </p:nvPr>
            </p:nvGraphicFramePr>
            <p:xfrm>
              <a:off x="819150" y="2222500"/>
              <a:ext cx="10553700" cy="3636963"/>
            </p:xfrm>
            <a:graphic>
              <a:graphicData uri="http://schemas.microsoft.com/office/powerpoint/2016/summaryzoom">
                <psuz:summaryZm>
                  <psuz:summaryZmObj sectionId="{2D74ECE9-51AA-48B2-A681-1B700657B38C}">
                    <psuz:zmPr id="{06DE6D10-687B-4F09-8352-C14629A5F1F3}" transitionDur="75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4113" y="438255"/>
                          <a:ext cx="2374583" cy="13357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416F951-5A24-405D-9DA1-EF4A54895E36}">
                    <psuz:zmPr id="{1EFBE078-C436-4F3E-AA79-D5275EC12078}" transitionDur="75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857743" y="438255"/>
                          <a:ext cx="2374583" cy="13357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BA0BB86-F06D-4BA0-983B-4B94ED8FA917}">
                    <psuz:zmPr id="{F6FC9AAC-A520-493A-B66F-55BD6F5DD7D2}" transitionDur="75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21373" y="438255"/>
                          <a:ext cx="2374583" cy="13357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EAB2BE6-6483-4DE4-B885-F8A04D3A5DC6}">
                    <psuz:zmPr id="{25F8A6D4-A9EA-4039-8799-95F10AF5503E}" transitionDur="75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785003" y="438255"/>
                          <a:ext cx="2374583" cy="13357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5254605-6156-463A-9D1F-716FC09734B6}">
                    <psuz:zmPr id="{A0DD51D3-925D-479B-82D7-00B36972AE87}" transitionDur="75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94113" y="1863005"/>
                          <a:ext cx="2374583" cy="13357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1526EA7-9B9A-4FE5-B037-5674774363E2}">
                    <psuz:zmPr id="{80B394C7-C722-43E3-AA57-0C3B35FDAAF8}" transitionDur="75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857743" y="1863005"/>
                          <a:ext cx="2374583" cy="13357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6A69A88-33A5-4091-A66E-533B9558B68E}">
                    <psuz:zmPr id="{2EED2313-555E-4322-8C62-7462CDA7A256}" transitionDur="75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21373" y="1863005"/>
                          <a:ext cx="2374583" cy="13357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62DC81D-7119-4DBA-A8F1-949B2D1686E3}">
                    <psuz:zmPr id="{A5D6B46C-B6B3-42CE-99D8-E65BBB13A11B}" transitionDur="75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785003" y="1863005"/>
                          <a:ext cx="2374583" cy="13357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BBC55DF4-539B-4AF5-8FBA-E437AACE296C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19150" y="2222500"/>
                <a:ext cx="10553700" cy="3636963"/>
                <a:chOff x="819150" y="2222500"/>
                <a:chExt cx="10553700" cy="3636963"/>
              </a:xfrm>
            </p:grpSpPr>
            <p:pic>
              <p:nvPicPr>
                <p:cNvPr id="3" name="Picture 3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13263" y="2660755"/>
                  <a:ext cx="2374583" cy="133570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76893" y="2660755"/>
                  <a:ext cx="2374583" cy="133570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40523" y="2660755"/>
                  <a:ext cx="2374583" cy="133570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04153" y="2660755"/>
                  <a:ext cx="2374583" cy="133570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13263" y="4085505"/>
                  <a:ext cx="2374583" cy="133570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Picture 9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76893" y="4085505"/>
                  <a:ext cx="2374583" cy="133570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Picture 10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40523" y="4085505"/>
                  <a:ext cx="2374583" cy="133570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Picture 11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04153" y="4085505"/>
                  <a:ext cx="2374583" cy="133570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04840844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47B6-9D87-4240-B007-622872AC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Spieler (Zielgruppe)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836C9-04FE-46DD-96EA-09BD75620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en-US" dirty="0"/>
              <a:t>Always make the audience suffer as much as possible.” – Alfred Hitchcock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722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F3D35-A8EB-4534-83EF-0B5BEDC7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Spieler (Zielgruppe)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B86522-C4A3-4572-857B-B09C1129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Mindestalter von 12 bis 16 Jahren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 dirty="0"/>
              <a:t>Aufgrund des fiktiven Settings und kampforientierten Gameplays</a:t>
            </a:r>
          </a:p>
          <a:p>
            <a:pPr indent="-285750"/>
            <a:r>
              <a:rPr lang="de-DE" sz="2000" dirty="0"/>
              <a:t>Spielerfahrung in vorausgesetzt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 dirty="0"/>
              <a:t>Interesse an Survival- und Actionspielen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 dirty="0"/>
              <a:t>Interesse am Erforschen einer neuen Welt</a:t>
            </a:r>
          </a:p>
        </p:txBody>
      </p:sp>
    </p:spTree>
    <p:extLst>
      <p:ext uri="{BB962C8B-B14F-4D97-AF65-F5344CB8AC3E}">
        <p14:creationId xmlns:p14="http://schemas.microsoft.com/office/powerpoint/2010/main" val="73519166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Widescreen</PresentationFormat>
  <Paragraphs>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Century Gothic</vt:lpstr>
      <vt:lpstr>Wingdings</vt:lpstr>
      <vt:lpstr>Wingdings 2</vt:lpstr>
      <vt:lpstr>Zitierfähig</vt:lpstr>
      <vt:lpstr>Past Minutes</vt:lpstr>
      <vt:lpstr>Overview</vt:lpstr>
      <vt:lpstr>Overview</vt:lpstr>
      <vt:lpstr>Hintergrund</vt:lpstr>
      <vt:lpstr>Hintergrund</vt:lpstr>
      <vt:lpstr>Formale Elemente</vt:lpstr>
      <vt:lpstr>Formale Elemente</vt:lpstr>
      <vt:lpstr>Spieler (Zielgruppe)</vt:lpstr>
      <vt:lpstr>Spieler (Zielgruppe)</vt:lpstr>
      <vt:lpstr>Gegenstand und Ziel des Spiels</vt:lpstr>
      <vt:lpstr>Gegenstand und Ziel des Spiels</vt:lpstr>
      <vt:lpstr>Abläufe</vt:lpstr>
      <vt:lpstr>Abläufe (1/2)</vt:lpstr>
      <vt:lpstr>Regeln</vt:lpstr>
      <vt:lpstr>Ressourcen</vt:lpstr>
      <vt:lpstr>Ressourcen</vt:lpstr>
      <vt:lpstr>Konflikte &amp; absehbare Schwierigkeiten</vt:lpstr>
      <vt:lpstr>Konflikte &amp; absehbare Schwierigkeiten</vt:lpstr>
      <vt:lpstr>Rahmenbedingungen</vt:lpstr>
      <vt:lpstr>Rahmenbedingungen</vt:lpstr>
      <vt:lpstr>Ergebnisse</vt:lpstr>
      <vt:lpstr>Ergebnisse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 Minutes</dc:title>
  <dc:creator>EmreKaan.Cetin@365h-brs.de</dc:creator>
  <cp:lastModifiedBy>EmreKaan.Cetin@365h-brs.de</cp:lastModifiedBy>
  <cp:revision>4</cp:revision>
  <dcterms:created xsi:type="dcterms:W3CDTF">2019-04-30T19:51:34Z</dcterms:created>
  <dcterms:modified xsi:type="dcterms:W3CDTF">2019-04-30T19:59:21Z</dcterms:modified>
</cp:coreProperties>
</file>