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61" r:id="rId5"/>
    <p:sldId id="263" r:id="rId6"/>
    <p:sldId id="259" r:id="rId7"/>
    <p:sldId id="260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9C929D2-B417-4709-AAFB-1976B5710023}">
          <p14:sldIdLst>
            <p14:sldId id="256"/>
            <p14:sldId id="257"/>
            <p14:sldId id="262"/>
          </p14:sldIdLst>
        </p14:section>
        <p14:section name="Grundkonzept" id="{D9F5C25C-2D24-4455-B3D4-366D0C96B9BD}">
          <p14:sldIdLst>
            <p14:sldId id="261"/>
            <p14:sldId id="263"/>
          </p14:sldIdLst>
        </p14:section>
        <p14:section name="Hintergrund" id="{448C54FB-7A7F-4DE3-931A-5B530A9D04AF}">
          <p14:sldIdLst>
            <p14:sldId id="259"/>
            <p14:sldId id="260"/>
          </p14:sldIdLst>
        </p14:section>
        <p14:section name="Spielablauf" id="{A333490B-BCCE-46DF-9A7C-8E13CBB6A6D4}">
          <p14:sldIdLst>
            <p14:sldId id="264"/>
            <p14:sldId id="271"/>
          </p14:sldIdLst>
        </p14:section>
        <p14:section name="Timeline" id="{24C84A2E-F54D-4301-8F0D-18F3E8320A85}">
          <p14:sldIdLst>
            <p14:sldId id="265"/>
            <p14:sldId id="266"/>
          </p14:sldIdLst>
        </p14:section>
        <p14:section name="Aktueller Stand" id="{CF2765B0-F2E1-4771-941B-FA0788087881}">
          <p14:sldIdLst>
            <p14:sldId id="267"/>
            <p14:sldId id="268"/>
          </p14:sldIdLst>
        </p14:section>
        <p14:section name="Ausblick" id="{395DBB66-12D1-4E23-A433-FC3E6020E228}">
          <p14:sldIdLst>
            <p14:sldId id="269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reKaan.Cetin@365h-brs.de" initials="E" lastIdx="8" clrIdx="0">
    <p:extLst>
      <p:ext uri="{19B8F6BF-5375-455C-9EA6-DF929625EA0E}">
        <p15:presenceInfo xmlns:p15="http://schemas.microsoft.com/office/powerpoint/2012/main" userId="EmreKaan.Cetin@365h-brs.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4:28:16.431" idx="1">
    <p:pos x="7163" y="3327"/>
    <p:text>Insert funny title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4:28:45.247" idx="3">
    <p:pos x="601" y="3350"/>
    <p:text>Funny text about backgrounds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B3C79-A904-4F35-8EE8-3F2172FFB220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D1AF2-A6B3-4B84-B5D2-6F16B2D710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74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0F43D-BD8E-4E93-A2D6-3BAE6E8C31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12192000" cy="14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6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66" r:id="rId12"/>
    <p:sldLayoutId id="2147483661" r:id="rId13"/>
    <p:sldLayoutId id="2147483658" r:id="rId14"/>
    <p:sldLayoutId id="2147483659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8E75D-0814-47EF-8D27-0981798A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Minutes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DD0EAC-ACBF-4A4B-AFC9-CE5499D39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isometric</a:t>
            </a:r>
            <a:r>
              <a:rPr lang="de-DE" dirty="0"/>
              <a:t> </a:t>
            </a:r>
            <a:r>
              <a:rPr lang="de-DE" dirty="0" err="1"/>
              <a:t>mystery</a:t>
            </a:r>
            <a:r>
              <a:rPr lang="de-DE" dirty="0"/>
              <a:t> </a:t>
            </a:r>
            <a:r>
              <a:rPr lang="de-DE" dirty="0" err="1"/>
              <a:t>survival</a:t>
            </a:r>
            <a:r>
              <a:rPr lang="de-DE" dirty="0"/>
              <a:t> </a:t>
            </a:r>
            <a:r>
              <a:rPr lang="de-DE" dirty="0" err="1"/>
              <a:t>adventure</a:t>
            </a:r>
            <a:r>
              <a:rPr lang="de-DE" dirty="0"/>
              <a:t> game (</a:t>
            </a:r>
            <a:r>
              <a:rPr lang="de-DE" dirty="0" err="1"/>
              <a:t>yes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27B3A-B03F-442B-8793-85140DF8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Von Emre Kaan Çetin, Björn Koch, Janelle Pfeifer und Jan </a:t>
            </a:r>
            <a:r>
              <a:rPr lang="en-US" sz="1000" dirty="0" err="1"/>
              <a:t>Wittke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31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340C-5808-4094-BCD8-A85FAFB2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E9288-FA66-4CDB-A839-3530E375A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1503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C59A56-2D0E-409F-8DAD-C82E6F48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Timeline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ABA5D0-3508-45B2-B104-B05418651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endParaRPr lang="de-D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55380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F15F-47DD-4563-BF3E-2E39E36D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76D38-15E2-4A1A-9272-2B22395A0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59461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F2CAA6-294D-4BFE-BDDA-321D8B1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Aktueller Stand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8DC0F9-AFCB-4F5F-AB3A-DDBE5756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endParaRPr lang="de-D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33578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1263-0C5D-4977-977D-B724D01A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80AAD-BACE-4C8B-844E-31FA43DAF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59927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24251-EF05-4F59-9539-9DC0ED6A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476903-2D16-4996-B4DD-5692A226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endParaRPr lang="de-DE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604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686E-40E7-4A8A-8079-215F85D5A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5285999" cy="2971051"/>
          </a:xfrm>
        </p:spPr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5A5E7-065C-4FBC-8085-53B2AA488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4F8CF1-E8AF-4D69-A338-20DCC80EE999}"/>
              </a:ext>
            </a:extLst>
          </p:cNvPr>
          <p:cNvSpPr txBox="1">
            <a:spLocks/>
          </p:cNvSpPr>
          <p:nvPr/>
        </p:nvSpPr>
        <p:spPr>
          <a:xfrm>
            <a:off x="6096000" y="1449146"/>
            <a:ext cx="5286000" cy="297105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de-DE" dirty="0"/>
              <a:t>Dankeschön!</a:t>
            </a:r>
          </a:p>
        </p:txBody>
      </p:sp>
    </p:spTree>
    <p:extLst>
      <p:ext uri="{BB962C8B-B14F-4D97-AF65-F5344CB8AC3E}">
        <p14:creationId xmlns:p14="http://schemas.microsoft.com/office/powerpoint/2010/main" val="986665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7A5E5-DA32-4C01-A50E-2A1A0028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r>
              <a:rPr lang="de-DE"/>
              <a:t>Overview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8F8CF-9B5F-4D93-B8FA-4FF44834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11894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28A975-B86E-461F-BF29-DA464347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Overview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A05852-97E5-473D-9EDD-F6086B755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r>
              <a:rPr lang="de-DE" dirty="0" err="1"/>
              <a:t>Grundkozept</a:t>
            </a:r>
            <a:endParaRPr lang="de-DE" dirty="0"/>
          </a:p>
          <a:p>
            <a:r>
              <a:rPr lang="de-DE" dirty="0"/>
              <a:t>Hintergrund</a:t>
            </a:r>
          </a:p>
          <a:p>
            <a:r>
              <a:rPr lang="de-DE" dirty="0"/>
              <a:t>Spielablauf</a:t>
            </a:r>
          </a:p>
          <a:p>
            <a:r>
              <a:rPr lang="de-DE" dirty="0"/>
              <a:t>Timeline</a:t>
            </a:r>
          </a:p>
          <a:p>
            <a:pPr lvl="1"/>
            <a:r>
              <a:rPr lang="de-DE" dirty="0"/>
              <a:t>Aktueller Stand</a:t>
            </a:r>
          </a:p>
          <a:p>
            <a:pPr lvl="1"/>
            <a:r>
              <a:rPr lang="de-DE" dirty="0"/>
              <a:t>Ausblick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35240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3D89-C0C5-4680-A56A-C95552B9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Grundkonzept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9359A-B88C-4310-90EB-7504AEC83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580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60F11-1C0F-4871-AD95-63AA0B47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Grundkonzept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058CC5-B280-4527-9570-2A6BDFA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endParaRPr lang="de-D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9738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3AD4D-71E7-433E-8261-0EE37DFA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r>
              <a:rPr lang="de-DE"/>
              <a:t>Hintergrund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931AC-6E49-4BE6-81BE-E2D1D62AD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7678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E5D47-2396-40D8-96AF-216BA28B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17639"/>
            <a:ext cx="5277288" cy="3829618"/>
          </a:xfrm>
          <a:effectLst/>
        </p:spPr>
        <p:txBody>
          <a:bodyPr anchor="ctr">
            <a:normAutofit/>
          </a:bodyPr>
          <a:lstStyle/>
          <a:p>
            <a:r>
              <a:rPr lang="de-DE" dirty="0"/>
              <a:t>Inspiriert durch die Perspektiven von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Starve</a:t>
            </a:r>
            <a:r>
              <a:rPr lang="de-DE" dirty="0"/>
              <a:t> und </a:t>
            </a:r>
            <a:r>
              <a:rPr lang="de-DE" dirty="0" err="1"/>
              <a:t>Stardew</a:t>
            </a:r>
            <a:r>
              <a:rPr lang="de-DE" dirty="0"/>
              <a:t> Valley</a:t>
            </a:r>
          </a:p>
          <a:p>
            <a:r>
              <a:rPr lang="de-DE" dirty="0"/>
              <a:t>Kernmechanik: </a:t>
            </a:r>
            <a:r>
              <a:rPr lang="de-DE" b="1" dirty="0"/>
              <a:t>Zeitreise</a:t>
            </a:r>
            <a:r>
              <a:rPr lang="de-DE" dirty="0"/>
              <a:t> → Inspiriert durch „Time </a:t>
            </a:r>
            <a:r>
              <a:rPr lang="de-DE" dirty="0" err="1"/>
              <a:t>gauntlet</a:t>
            </a:r>
            <a:r>
              <a:rPr lang="de-DE" dirty="0"/>
              <a:t>“ aus Titanfall 2</a:t>
            </a:r>
          </a:p>
          <a:p>
            <a:r>
              <a:rPr lang="de-DE" dirty="0"/>
              <a:t>Gegensatz zu Titanfall 2:</a:t>
            </a:r>
          </a:p>
          <a:p>
            <a:pPr lvl="1"/>
            <a:r>
              <a:rPr lang="de-DE" dirty="0"/>
              <a:t>Lösung von </a:t>
            </a:r>
            <a:r>
              <a:rPr lang="de-DE" b="1" dirty="0"/>
              <a:t>Rätseln</a:t>
            </a:r>
            <a:r>
              <a:rPr lang="de-DE" dirty="0"/>
              <a:t> statt Parkour</a:t>
            </a:r>
          </a:p>
          <a:p>
            <a:pPr lvl="1"/>
            <a:r>
              <a:rPr lang="de-DE" dirty="0"/>
              <a:t>Limitierter Einsatz der Fähigkeit durch </a:t>
            </a:r>
            <a:r>
              <a:rPr lang="de-DE" b="1" dirty="0" err="1"/>
              <a:t>Cooldown</a:t>
            </a:r>
            <a:endParaRPr lang="de-DE" b="1" dirty="0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Grafik 12">
            <a:extLst>
              <a:ext uri="{FF2B5EF4-FFF2-40B4-BE49-F238E27FC236}">
                <a16:creationId xmlns:a16="http://schemas.microsoft.com/office/drawing/2014/main" id="{EEE83B34-E87F-4027-9F6E-9923B328A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4" r="5521" b="-5"/>
          <a:stretch/>
        </p:blipFill>
        <p:spPr>
          <a:xfrm>
            <a:off x="7181740" y="2352677"/>
            <a:ext cx="5014622" cy="3332991"/>
          </a:xfrm>
          <a:prstGeom prst="rect">
            <a:avLst/>
          </a:prstGeom>
        </p:spPr>
      </p:pic>
      <p:pic>
        <p:nvPicPr>
          <p:cNvPr id="16" name="Grafik 8">
            <a:extLst>
              <a:ext uri="{FF2B5EF4-FFF2-40B4-BE49-F238E27FC236}">
                <a16:creationId xmlns:a16="http://schemas.microsoft.com/office/drawing/2014/main" id="{2245D594-ABE3-42FD-85BB-10AB13A4A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" t="2704" r="-2" b="14895"/>
          <a:stretch/>
        </p:blipFill>
        <p:spPr>
          <a:xfrm>
            <a:off x="7181852" y="0"/>
            <a:ext cx="5010148" cy="23992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72281D7-924D-4007-A050-E3292290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47188"/>
            <a:ext cx="527728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Hintergrund</a:t>
            </a:r>
          </a:p>
        </p:txBody>
      </p:sp>
    </p:spTree>
    <p:extLst>
      <p:ext uri="{BB962C8B-B14F-4D97-AF65-F5344CB8AC3E}">
        <p14:creationId xmlns:p14="http://schemas.microsoft.com/office/powerpoint/2010/main" val="8804636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F5B4-1229-4E1B-A4AD-110793F0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Spielablauf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45B72-A153-464D-B04A-39781453F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4399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98F4E-D92D-4662-A7D1-B5194FD3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Spielablauf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F2068-2448-4B88-BBD6-C6A826006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endParaRPr lang="de-DE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423827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Wingdings 2</vt:lpstr>
      <vt:lpstr>Zitierfähig</vt:lpstr>
      <vt:lpstr>Past Minutes</vt:lpstr>
      <vt:lpstr>Overview</vt:lpstr>
      <vt:lpstr>Overview</vt:lpstr>
      <vt:lpstr>Grundkonzept</vt:lpstr>
      <vt:lpstr>Grundkonzept</vt:lpstr>
      <vt:lpstr>Hintergrund</vt:lpstr>
      <vt:lpstr>Hintergrund</vt:lpstr>
      <vt:lpstr>Spielablauf</vt:lpstr>
      <vt:lpstr>Spielablauf</vt:lpstr>
      <vt:lpstr>Timeline</vt:lpstr>
      <vt:lpstr>Timeline</vt:lpstr>
      <vt:lpstr>Aktueller Stand</vt:lpstr>
      <vt:lpstr>Aktueller Stand</vt:lpstr>
      <vt:lpstr>Ausblick</vt:lpstr>
      <vt:lpstr>Ausblick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 Minutes</dc:title>
  <dc:creator>EmreKaan.Cetin@365h-brs.de</dc:creator>
  <cp:lastModifiedBy>EmreKaan.Cetin@365h-brs.de</cp:lastModifiedBy>
  <cp:revision>2</cp:revision>
  <dcterms:created xsi:type="dcterms:W3CDTF">2019-05-04T00:19:15Z</dcterms:created>
  <dcterms:modified xsi:type="dcterms:W3CDTF">2019-05-04T01:06:36Z</dcterms:modified>
</cp:coreProperties>
</file>