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71" r:id="rId3"/>
    <p:sldId id="273" r:id="rId4"/>
    <p:sldId id="274" r:id="rId5"/>
    <p:sldId id="259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CE49C-3E00-46EA-9EAF-913C836A3A57}" v="54" dt="2023-02-15T23:57:0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ett Keany" userId="06af6e227130c516" providerId="LiveId" clId="{33ECE49C-3E00-46EA-9EAF-913C836A3A57}"/>
    <pc:docChg chg="undo redo custSel addSld delSld modSld sldOrd">
      <pc:chgData name="Emmett Keany" userId="06af6e227130c516" providerId="LiveId" clId="{33ECE49C-3E00-46EA-9EAF-913C836A3A57}" dt="2023-02-15T23:59:00.331" v="1796" actId="20577"/>
      <pc:docMkLst>
        <pc:docMk/>
      </pc:docMkLst>
      <pc:sldChg chg="addSp delSp modSp mod">
        <pc:chgData name="Emmett Keany" userId="06af6e227130c516" providerId="LiveId" clId="{33ECE49C-3E00-46EA-9EAF-913C836A3A57}" dt="2023-02-15T20:54:09.897" v="447" actId="20577"/>
        <pc:sldMkLst>
          <pc:docMk/>
          <pc:sldMk cId="735082890" sldId="257"/>
        </pc:sldMkLst>
        <pc:spChg chg="add del mod">
          <ac:chgData name="Emmett Keany" userId="06af6e227130c516" providerId="LiveId" clId="{33ECE49C-3E00-46EA-9EAF-913C836A3A57}" dt="2023-02-14T21:09:52.617" v="63" actId="21"/>
          <ac:spMkLst>
            <pc:docMk/>
            <pc:sldMk cId="735082890" sldId="257"/>
            <ac:spMk id="4" creationId="{9BA286EC-6EB7-F900-0E9C-06C78587E616}"/>
          </ac:spMkLst>
        </pc:spChg>
        <pc:spChg chg="add mod">
          <ac:chgData name="Emmett Keany" userId="06af6e227130c516" providerId="LiveId" clId="{33ECE49C-3E00-46EA-9EAF-913C836A3A57}" dt="2023-02-14T21:10:46.047" v="106" actId="20577"/>
          <ac:spMkLst>
            <pc:docMk/>
            <pc:sldMk cId="735082890" sldId="257"/>
            <ac:spMk id="5" creationId="{D76E2128-25CB-5E79-F0DB-90236B4D3439}"/>
          </ac:spMkLst>
        </pc:spChg>
        <pc:spChg chg="mod">
          <ac:chgData name="Emmett Keany" userId="06af6e227130c516" providerId="LiveId" clId="{33ECE49C-3E00-46EA-9EAF-913C836A3A57}" dt="2023-02-15T20:54:01.446" v="435" actId="20577"/>
          <ac:spMkLst>
            <pc:docMk/>
            <pc:sldMk cId="735082890" sldId="257"/>
            <ac:spMk id="7" creationId="{00000000-0000-0000-0000-000000000000}"/>
          </ac:spMkLst>
        </pc:spChg>
        <pc:spChg chg="mod">
          <ac:chgData name="Emmett Keany" userId="06af6e227130c516" providerId="LiveId" clId="{33ECE49C-3E00-46EA-9EAF-913C836A3A57}" dt="2023-02-14T21:09:03.290" v="58" actId="6549"/>
          <ac:spMkLst>
            <pc:docMk/>
            <pc:sldMk cId="735082890" sldId="257"/>
            <ac:spMk id="19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54:09.897" v="447" actId="20577"/>
          <ac:spMkLst>
            <pc:docMk/>
            <pc:sldMk cId="735082890" sldId="257"/>
            <ac:spMk id="21" creationId="{00000000-0000-0000-0000-000000000000}"/>
          </ac:spMkLst>
        </pc:spChg>
        <pc:picChg chg="del">
          <ac:chgData name="Emmett Keany" userId="06af6e227130c516" providerId="LiveId" clId="{33ECE49C-3E00-46EA-9EAF-913C836A3A57}" dt="2023-02-14T21:08:13.249" v="42" actId="21"/>
          <ac:picMkLst>
            <pc:docMk/>
            <pc:sldMk cId="735082890" sldId="257"/>
            <ac:picMk id="9" creationId="{DEBE08FE-8856-B14C-A309-36A662725754}"/>
          </ac:picMkLst>
        </pc:picChg>
      </pc:sldChg>
      <pc:sldChg chg="addSp delSp modSp del mod">
        <pc:chgData name="Emmett Keany" userId="06af6e227130c516" providerId="LiveId" clId="{33ECE49C-3E00-46EA-9EAF-913C836A3A57}" dt="2023-02-15T20:47:57.248" v="339" actId="2696"/>
        <pc:sldMkLst>
          <pc:docMk/>
          <pc:sldMk cId="3041316037" sldId="258"/>
        </pc:sldMkLst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3" creationId="{FF81B24A-2939-BCB5-26E8-F4DEFA0D2DB7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4" creationId="{E3421983-4297-999E-122F-5BE17FF0257F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5" creationId="{54F2E076-D11F-FF5B-069A-030D934FADEB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6" creationId="{16153A6C-878E-A1ED-19DA-4903742714B0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7" creationId="{65ADE9D8-D6A4-5B68-534E-C0404C175B8B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8" creationId="{13671274-B69A-9569-69E2-4F4794C89381}"/>
          </ac:spMkLst>
        </pc:spChg>
        <pc:spChg chg="mod">
          <ac:chgData name="Emmett Keany" userId="06af6e227130c516" providerId="LiveId" clId="{33ECE49C-3E00-46EA-9EAF-913C836A3A57}" dt="2023-02-15T20:47:22.376" v="333"/>
          <ac:spMkLst>
            <pc:docMk/>
            <pc:sldMk cId="3041316037" sldId="258"/>
            <ac:spMk id="11" creationId="{99D4E203-11F9-8D6F-278B-590BCD5588D2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12" creationId="{B9D1E1AF-A1CC-1668-9CDE-62C765E36491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13" creationId="{811FB197-6195-F40B-677C-9C257E41CC40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14" creationId="{7A789DC3-FC43-C85C-33A1-2917122A9740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15" creationId="{CD076377-B1F9-1E23-A7CB-EC636C079307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16" creationId="{E2CC9554-D5ED-B5AC-87DC-CB9888D24E56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17" creationId="{B9E33333-59BB-2610-C2AE-B18A01454007}"/>
          </ac:spMkLst>
        </pc:spChg>
        <pc:spChg chg="mod">
          <ac:chgData name="Emmett Keany" userId="06af6e227130c516" providerId="LiveId" clId="{33ECE49C-3E00-46EA-9EAF-913C836A3A57}" dt="2023-02-15T20:47:22.376" v="333"/>
          <ac:spMkLst>
            <pc:docMk/>
            <pc:sldMk cId="3041316037" sldId="258"/>
            <ac:spMk id="19" creationId="{C6A13FFA-25EB-030F-608B-29988732E09F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21" creationId="{C660117D-523B-C80B-B4F0-507D045DFA23}"/>
          </ac:spMkLst>
        </pc:spChg>
        <pc:spChg chg="add del mod">
          <ac:chgData name="Emmett Keany" userId="06af6e227130c516" providerId="LiveId" clId="{33ECE49C-3E00-46EA-9EAF-913C836A3A57}" dt="2023-02-15T20:47:27.895" v="334"/>
          <ac:spMkLst>
            <pc:docMk/>
            <pc:sldMk cId="3041316037" sldId="258"/>
            <ac:spMk id="22" creationId="{72865272-D417-D8B9-3702-08D2DD1158DD}"/>
          </ac:spMkLst>
        </pc:spChg>
        <pc:spChg chg="del">
          <ac:chgData name="Emmett Keany" userId="06af6e227130c516" providerId="LiveId" clId="{33ECE49C-3E00-46EA-9EAF-913C836A3A57}" dt="2023-02-15T20:45:11.817" v="324" actId="21"/>
          <ac:spMkLst>
            <pc:docMk/>
            <pc:sldMk cId="3041316037" sldId="258"/>
            <ac:spMk id="31" creationId="{F4540AC0-E369-4AD9-BBDB-C2E2E1409CDE}"/>
          </ac:spMkLst>
        </pc:spChg>
        <pc:spChg chg="mod">
          <ac:chgData name="Emmett Keany" userId="06af6e227130c516" providerId="LiveId" clId="{33ECE49C-3E00-46EA-9EAF-913C836A3A57}" dt="2023-02-15T20:45:22.774" v="326" actId="1076"/>
          <ac:spMkLst>
            <pc:docMk/>
            <pc:sldMk cId="3041316037" sldId="258"/>
            <ac:spMk id="32" creationId="{9C2A804C-860C-42CE-B071-DD567E25871D}"/>
          </ac:spMkLst>
        </pc:spChg>
        <pc:spChg chg="del">
          <ac:chgData name="Emmett Keany" userId="06af6e227130c516" providerId="LiveId" clId="{33ECE49C-3E00-46EA-9EAF-913C836A3A57}" dt="2023-02-15T20:45:11.817" v="324" actId="21"/>
          <ac:spMkLst>
            <pc:docMk/>
            <pc:sldMk cId="3041316037" sldId="258"/>
            <ac:spMk id="58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40:07.696" v="270" actId="20577"/>
          <ac:spMkLst>
            <pc:docMk/>
            <pc:sldMk cId="3041316037" sldId="258"/>
            <ac:spMk id="110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5:11.817" v="324" actId="21"/>
          <ac:spMkLst>
            <pc:docMk/>
            <pc:sldMk cId="3041316037" sldId="258"/>
            <ac:spMk id="135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5:11.817" v="324" actId="21"/>
          <ac:spMkLst>
            <pc:docMk/>
            <pc:sldMk cId="3041316037" sldId="258"/>
            <ac:spMk id="139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5:11.817" v="324" actId="21"/>
          <ac:spMkLst>
            <pc:docMk/>
            <pc:sldMk cId="3041316037" sldId="258"/>
            <ac:spMk id="140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45:16.985" v="325" actId="1076"/>
          <ac:spMkLst>
            <pc:docMk/>
            <pc:sldMk cId="3041316037" sldId="258"/>
            <ac:spMk id="155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45:01.573" v="322" actId="21"/>
          <ac:spMkLst>
            <pc:docMk/>
            <pc:sldMk cId="3041316037" sldId="258"/>
            <ac:spMk id="1029" creationId="{00000000-0000-0000-0000-000000000000}"/>
          </ac:spMkLst>
        </pc:spChg>
        <pc:grpChg chg="add del mod">
          <ac:chgData name="Emmett Keany" userId="06af6e227130c516" providerId="LiveId" clId="{33ECE49C-3E00-46EA-9EAF-913C836A3A57}" dt="2023-02-15T20:47:27.895" v="334"/>
          <ac:grpSpMkLst>
            <pc:docMk/>
            <pc:sldMk cId="3041316037" sldId="258"/>
            <ac:grpSpMk id="9" creationId="{07A0B969-42F2-F684-A277-08FFCD76FF5A}"/>
          </ac:grpSpMkLst>
        </pc:grpChg>
        <pc:grpChg chg="add del mod">
          <ac:chgData name="Emmett Keany" userId="06af6e227130c516" providerId="LiveId" clId="{33ECE49C-3E00-46EA-9EAF-913C836A3A57}" dt="2023-02-15T20:47:27.895" v="334"/>
          <ac:grpSpMkLst>
            <pc:docMk/>
            <pc:sldMk cId="3041316037" sldId="258"/>
            <ac:grpSpMk id="18" creationId="{B0684D1C-FF33-47E1-4229-0348AA35F585}"/>
          </ac:grpSpMkLst>
        </pc:grpChg>
        <pc:grpChg chg="del">
          <ac:chgData name="Emmett Keany" userId="06af6e227130c516" providerId="LiveId" clId="{33ECE49C-3E00-46EA-9EAF-913C836A3A57}" dt="2023-02-15T20:45:11.817" v="324" actId="21"/>
          <ac:grpSpMkLst>
            <pc:docMk/>
            <pc:sldMk cId="3041316037" sldId="258"/>
            <ac:grpSpMk id="61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4:53.258" v="320" actId="21"/>
          <ac:grpSpMkLst>
            <pc:docMk/>
            <pc:sldMk cId="3041316037" sldId="258"/>
            <ac:grpSpMk id="1030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5:11.817" v="324" actId="21"/>
          <ac:grpSpMkLst>
            <pc:docMk/>
            <pc:sldMk cId="3041316037" sldId="258"/>
            <ac:grpSpMk id="1034" creationId="{00000000-0000-0000-0000-000000000000}"/>
          </ac:grpSpMkLst>
        </pc:grpChg>
        <pc:graphicFrameChg chg="mod">
          <ac:chgData name="Emmett Keany" userId="06af6e227130c516" providerId="LiveId" clId="{33ECE49C-3E00-46EA-9EAF-913C836A3A57}" dt="2023-02-15T20:47:22.376" v="333"/>
          <ac:graphicFrameMkLst>
            <pc:docMk/>
            <pc:sldMk cId="3041316037" sldId="258"/>
            <ac:graphicFrameMk id="10" creationId="{18A93086-FF46-B79C-0550-20F791A78C63}"/>
          </ac:graphicFrameMkLst>
        </pc:graphicFrameChg>
        <pc:graphicFrameChg chg="mod">
          <ac:chgData name="Emmett Keany" userId="06af6e227130c516" providerId="LiveId" clId="{33ECE49C-3E00-46EA-9EAF-913C836A3A57}" dt="2023-02-15T20:47:22.376" v="333"/>
          <ac:graphicFrameMkLst>
            <pc:docMk/>
            <pc:sldMk cId="3041316037" sldId="258"/>
            <ac:graphicFrameMk id="20" creationId="{1CEFEA4E-6A8F-1B28-7779-2F6BF0661176}"/>
          </ac:graphicFrameMkLst>
        </pc:graphicFrameChg>
        <pc:graphicFrameChg chg="del">
          <ac:chgData name="Emmett Keany" userId="06af6e227130c516" providerId="LiveId" clId="{33ECE49C-3E00-46EA-9EAF-913C836A3A57}" dt="2023-02-15T20:44:49.943" v="319" actId="21"/>
          <ac:graphicFrameMkLst>
            <pc:docMk/>
            <pc:sldMk cId="3041316037" sldId="258"/>
            <ac:graphicFrameMk id="49" creationId="{00000000-0000-0000-0000-000000000000}"/>
          </ac:graphicFrameMkLst>
        </pc:graphicFrameChg>
        <pc:graphicFrameChg chg="del">
          <ac:chgData name="Emmett Keany" userId="06af6e227130c516" providerId="LiveId" clId="{33ECE49C-3E00-46EA-9EAF-913C836A3A57}" dt="2023-02-15T20:45:11.817" v="324" actId="21"/>
          <ac:graphicFrameMkLst>
            <pc:docMk/>
            <pc:sldMk cId="3041316037" sldId="258"/>
            <ac:graphicFrameMk id="51" creationId="{00000000-0000-0000-0000-000000000000}"/>
          </ac:graphicFrameMkLst>
        </pc:graphicFrameChg>
        <pc:graphicFrameChg chg="del">
          <ac:chgData name="Emmett Keany" userId="06af6e227130c516" providerId="LiveId" clId="{33ECE49C-3E00-46EA-9EAF-913C836A3A57}" dt="2023-02-14T21:44:33.805" v="181" actId="21"/>
          <ac:graphicFrameMkLst>
            <pc:docMk/>
            <pc:sldMk cId="3041316037" sldId="258"/>
            <ac:graphicFrameMk id="91" creationId="{00000000-0000-0000-0000-000000000000}"/>
          </ac:graphicFrameMkLst>
        </pc:graphicFrameChg>
      </pc:sldChg>
      <pc:sldChg chg="addSp delSp modSp mod">
        <pc:chgData name="Emmett Keany" userId="06af6e227130c516" providerId="LiveId" clId="{33ECE49C-3E00-46EA-9EAF-913C836A3A57}" dt="2023-02-15T23:59:00.331" v="1796" actId="20577"/>
        <pc:sldMkLst>
          <pc:docMk/>
          <pc:sldMk cId="3293348916" sldId="259"/>
        </pc:sldMkLst>
        <pc:spChg chg="add mod">
          <ac:chgData name="Emmett Keany" userId="06af6e227130c516" providerId="LiveId" clId="{33ECE49C-3E00-46EA-9EAF-913C836A3A57}" dt="2023-02-15T23:55:45.246" v="1772" actId="1076"/>
          <ac:spMkLst>
            <pc:docMk/>
            <pc:sldMk cId="3293348916" sldId="259"/>
            <ac:spMk id="25" creationId="{21BEA8DA-5048-3966-EE09-DD1D0DBD71D8}"/>
          </ac:spMkLst>
        </pc:spChg>
        <pc:spChg chg="add mod">
          <ac:chgData name="Emmett Keany" userId="06af6e227130c516" providerId="LiveId" clId="{33ECE49C-3E00-46EA-9EAF-913C836A3A57}" dt="2023-02-15T23:55:45.246" v="1772" actId="1076"/>
          <ac:spMkLst>
            <pc:docMk/>
            <pc:sldMk cId="3293348916" sldId="259"/>
            <ac:spMk id="26" creationId="{356029B7-14B5-314E-22CA-F9262CB60FE1}"/>
          </ac:spMkLst>
        </pc:spChg>
        <pc:spChg chg="add mod">
          <ac:chgData name="Emmett Keany" userId="06af6e227130c516" providerId="LiveId" clId="{33ECE49C-3E00-46EA-9EAF-913C836A3A57}" dt="2023-02-15T23:55:45.246" v="1772" actId="1076"/>
          <ac:spMkLst>
            <pc:docMk/>
            <pc:sldMk cId="3293348916" sldId="259"/>
            <ac:spMk id="27" creationId="{C5CEF451-C75C-3461-D5B2-8A56B0E377BC}"/>
          </ac:spMkLst>
        </pc:spChg>
        <pc:spChg chg="mod">
          <ac:chgData name="Emmett Keany" userId="06af6e227130c516" providerId="LiveId" clId="{33ECE49C-3E00-46EA-9EAF-913C836A3A57}" dt="2023-02-15T22:09:35.968" v="1076" actId="1076"/>
          <ac:spMkLst>
            <pc:docMk/>
            <pc:sldMk cId="3293348916" sldId="259"/>
            <ac:spMk id="40" creationId="{FFAEF1C8-817C-4EBC-A4FB-3ED2DB7FCBF8}"/>
          </ac:spMkLst>
        </pc:spChg>
        <pc:spChg chg="mod">
          <ac:chgData name="Emmett Keany" userId="06af6e227130c516" providerId="LiveId" clId="{33ECE49C-3E00-46EA-9EAF-913C836A3A57}" dt="2023-02-15T23:59:00.331" v="1796" actId="20577"/>
          <ac:spMkLst>
            <pc:docMk/>
            <pc:sldMk cId="3293348916" sldId="259"/>
            <ac:spMk id="42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35:58.179" v="182" actId="21"/>
          <ac:spMkLst>
            <pc:docMk/>
            <pc:sldMk cId="3293348916" sldId="259"/>
            <ac:spMk id="46" creationId="{00000000-0000-0000-0000-000000000000}"/>
          </ac:spMkLst>
        </pc:spChg>
        <pc:spChg chg="add del mod">
          <ac:chgData name="Emmett Keany" userId="06af6e227130c516" providerId="LiveId" clId="{33ECE49C-3E00-46EA-9EAF-913C836A3A57}" dt="2023-02-15T23:36:50.555" v="1758" actId="1076"/>
          <ac:spMkLst>
            <pc:docMk/>
            <pc:sldMk cId="3293348916" sldId="259"/>
            <ac:spMk id="78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9:37.175" v="227" actId="1076"/>
          <ac:spMkLst>
            <pc:docMk/>
            <pc:sldMk cId="3293348916" sldId="259"/>
            <ac:spMk id="81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9:37.175" v="227" actId="1076"/>
          <ac:spMkLst>
            <pc:docMk/>
            <pc:sldMk cId="3293348916" sldId="259"/>
            <ac:spMk id="82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9:37.175" v="227" actId="1076"/>
          <ac:spMkLst>
            <pc:docMk/>
            <pc:sldMk cId="3293348916" sldId="259"/>
            <ac:spMk id="83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9:37.175" v="227" actId="1076"/>
          <ac:spMkLst>
            <pc:docMk/>
            <pc:sldMk cId="3293348916" sldId="259"/>
            <ac:spMk id="84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3:38:01.412" v="1768" actId="478"/>
          <ac:spMkLst>
            <pc:docMk/>
            <pc:sldMk cId="3293348916" sldId="259"/>
            <ac:spMk id="85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6:29.833" v="1756" actId="1076"/>
          <ac:spMkLst>
            <pc:docMk/>
            <pc:sldMk cId="3293348916" sldId="259"/>
            <ac:spMk id="8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9:37.175" v="227" actId="1076"/>
          <ac:spMkLst>
            <pc:docMk/>
            <pc:sldMk cId="3293348916" sldId="259"/>
            <ac:spMk id="88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9:37.175" v="227" actId="1076"/>
          <ac:spMkLst>
            <pc:docMk/>
            <pc:sldMk cId="3293348916" sldId="259"/>
            <ac:spMk id="89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9:37.175" v="227" actId="1076"/>
          <ac:spMkLst>
            <pc:docMk/>
            <pc:sldMk cId="3293348916" sldId="259"/>
            <ac:spMk id="90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1:08:06.847" v="562" actId="21"/>
          <ac:spMkLst>
            <pc:docMk/>
            <pc:sldMk cId="3293348916" sldId="259"/>
            <ac:spMk id="91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6:50.555" v="1758" actId="1076"/>
          <ac:spMkLst>
            <pc:docMk/>
            <pc:sldMk cId="3293348916" sldId="259"/>
            <ac:spMk id="9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6:29.833" v="1756" actId="1076"/>
          <ac:spMkLst>
            <pc:docMk/>
            <pc:sldMk cId="3293348916" sldId="259"/>
            <ac:spMk id="97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3:37:59.774" v="1767" actId="478"/>
          <ac:spMkLst>
            <pc:docMk/>
            <pc:sldMk cId="3293348916" sldId="259"/>
            <ac:spMk id="98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1:15:49.962" v="644" actId="21"/>
          <ac:spMkLst>
            <pc:docMk/>
            <pc:sldMk cId="3293348916" sldId="259"/>
            <ac:spMk id="107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6:50.555" v="1758" actId="1076"/>
          <ac:spMkLst>
            <pc:docMk/>
            <pc:sldMk cId="3293348916" sldId="259"/>
            <ac:spMk id="108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1:13:50.805" v="590" actId="21"/>
          <ac:spMkLst>
            <pc:docMk/>
            <pc:sldMk cId="3293348916" sldId="259"/>
            <ac:spMk id="109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6:29.833" v="1756" actId="1076"/>
          <ac:spMkLst>
            <pc:docMk/>
            <pc:sldMk cId="3293348916" sldId="259"/>
            <ac:spMk id="110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1:13:54.040" v="591" actId="21"/>
          <ac:spMkLst>
            <pc:docMk/>
            <pc:sldMk cId="3293348916" sldId="259"/>
            <ac:spMk id="111" creationId="{00000000-0000-0000-0000-000000000000}"/>
          </ac:spMkLst>
        </pc:spChg>
        <pc:spChg chg="add del mod">
          <ac:chgData name="Emmett Keany" userId="06af6e227130c516" providerId="LiveId" clId="{33ECE49C-3E00-46EA-9EAF-913C836A3A57}" dt="2023-02-15T23:36:37.953" v="1757" actId="1076"/>
          <ac:spMkLst>
            <pc:docMk/>
            <pc:sldMk cId="3293348916" sldId="259"/>
            <ac:spMk id="112" creationId="{00000000-0000-0000-0000-000000000000}"/>
          </ac:spMkLst>
        </pc:spChg>
        <pc:spChg chg="del">
          <ac:chgData name="Emmett Keany" userId="06af6e227130c516" providerId="LiveId" clId="{33ECE49C-3E00-46EA-9EAF-913C836A3A57}" dt="2023-02-14T21:18:31.245" v="128" actId="21"/>
          <ac:spMkLst>
            <pc:docMk/>
            <pc:sldMk cId="3293348916" sldId="259"/>
            <ac:spMk id="118" creationId="{00000000-0000-0000-0000-000000000000}"/>
          </ac:spMkLst>
        </pc:spChg>
        <pc:grpChg chg="del">
          <ac:chgData name="Emmett Keany" userId="06af6e227130c516" providerId="LiveId" clId="{33ECE49C-3E00-46EA-9EAF-913C836A3A57}" dt="2023-02-14T21:12:16.568" v="117" actId="21"/>
          <ac:grpSpMkLst>
            <pc:docMk/>
            <pc:sldMk cId="3293348916" sldId="259"/>
            <ac:grpSpMk id="5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4T21:16:49.869" v="123" actId="21"/>
          <ac:grpSpMkLst>
            <pc:docMk/>
            <pc:sldMk cId="3293348916" sldId="259"/>
            <ac:grpSpMk id="14" creationId="{00000000-0000-0000-0000-000000000000}"/>
          </ac:grpSpMkLst>
        </pc:grpChg>
        <pc:grpChg chg="del mod">
          <ac:chgData name="Emmett Keany" userId="06af6e227130c516" providerId="LiveId" clId="{33ECE49C-3E00-46EA-9EAF-913C836A3A57}" dt="2023-02-15T21:14:00.366" v="592" actId="21"/>
          <ac:grpSpMkLst>
            <pc:docMk/>
            <pc:sldMk cId="3293348916" sldId="259"/>
            <ac:grpSpMk id="80" creationId="{00000000-0000-0000-0000-000000000000}"/>
          </ac:grpSpMkLst>
        </pc:grpChg>
        <pc:grpChg chg="del mod">
          <ac:chgData name="Emmett Keany" userId="06af6e227130c516" providerId="LiveId" clId="{33ECE49C-3E00-46EA-9EAF-913C836A3A57}" dt="2023-02-15T21:37:24.991" v="690" actId="21"/>
          <ac:grpSpMkLst>
            <pc:docMk/>
            <pc:sldMk cId="3293348916" sldId="259"/>
            <ac:grpSpMk id="87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4T21:17:26" v="127" actId="21"/>
          <ac:grpSpMkLst>
            <pc:docMk/>
            <pc:sldMk cId="3293348916" sldId="259"/>
            <ac:grpSpMk id="106" creationId="{00000000-0000-0000-0000-000000000000}"/>
          </ac:grpSpMkLst>
        </pc:grpChg>
        <pc:picChg chg="add del mod">
          <ac:chgData name="Emmett Keany" userId="06af6e227130c516" providerId="LiveId" clId="{33ECE49C-3E00-46EA-9EAF-913C836A3A57}" dt="2023-02-15T23:32:26.391" v="1714" actId="478"/>
          <ac:picMkLst>
            <pc:docMk/>
            <pc:sldMk cId="3293348916" sldId="259"/>
            <ac:picMk id="3" creationId="{7B9BB093-07ED-3FC0-9922-476E5568830C}"/>
          </ac:picMkLst>
        </pc:picChg>
        <pc:picChg chg="add mod">
          <ac:chgData name="Emmett Keany" userId="06af6e227130c516" providerId="LiveId" clId="{33ECE49C-3E00-46EA-9EAF-913C836A3A57}" dt="2023-02-15T23:36:50.555" v="1758" actId="1076"/>
          <ac:picMkLst>
            <pc:docMk/>
            <pc:sldMk cId="3293348916" sldId="259"/>
            <ac:picMk id="4" creationId="{3B9DCCFF-0094-DA35-81EF-67DCE7A64DFF}"/>
          </ac:picMkLst>
        </pc:picChg>
        <pc:picChg chg="add mod">
          <ac:chgData name="Emmett Keany" userId="06af6e227130c516" providerId="LiveId" clId="{33ECE49C-3E00-46EA-9EAF-913C836A3A57}" dt="2023-02-15T23:36:37.953" v="1757" actId="1076"/>
          <ac:picMkLst>
            <pc:docMk/>
            <pc:sldMk cId="3293348916" sldId="259"/>
            <ac:picMk id="6" creationId="{2FC98983-70D9-CAD7-EE31-073EF1FB1BDE}"/>
          </ac:picMkLst>
        </pc:picChg>
        <pc:picChg chg="add del mod">
          <ac:chgData name="Emmett Keany" userId="06af6e227130c516" providerId="LiveId" clId="{33ECE49C-3E00-46EA-9EAF-913C836A3A57}" dt="2023-02-15T21:10:47.397" v="568" actId="21"/>
          <ac:picMkLst>
            <pc:docMk/>
            <pc:sldMk cId="3293348916" sldId="259"/>
            <ac:picMk id="8" creationId="{63CFEE19-54F2-B845-55D0-79D4D1BAADDD}"/>
          </ac:picMkLst>
        </pc:picChg>
        <pc:picChg chg="add del mod">
          <ac:chgData name="Emmett Keany" userId="06af6e227130c516" providerId="LiveId" clId="{33ECE49C-3E00-46EA-9EAF-913C836A3A57}" dt="2023-02-15T21:12:53.235" v="575" actId="21"/>
          <ac:picMkLst>
            <pc:docMk/>
            <pc:sldMk cId="3293348916" sldId="259"/>
            <ac:picMk id="10" creationId="{578401AB-EC8B-ACD0-D5C7-BD01538F0E08}"/>
          </ac:picMkLst>
        </pc:picChg>
        <pc:picChg chg="add del mod">
          <ac:chgData name="Emmett Keany" userId="06af6e227130c516" providerId="LiveId" clId="{33ECE49C-3E00-46EA-9EAF-913C836A3A57}" dt="2023-02-15T21:36:41.915" v="684" actId="21"/>
          <ac:picMkLst>
            <pc:docMk/>
            <pc:sldMk cId="3293348916" sldId="259"/>
            <ac:picMk id="12" creationId="{1E4951E3-0D3B-4F51-2367-1766FBF21B99}"/>
          </ac:picMkLst>
        </pc:picChg>
        <pc:picChg chg="add del mod">
          <ac:chgData name="Emmett Keany" userId="06af6e227130c516" providerId="LiveId" clId="{33ECE49C-3E00-46EA-9EAF-913C836A3A57}" dt="2023-02-15T21:23:09.065" v="669" actId="21"/>
          <ac:picMkLst>
            <pc:docMk/>
            <pc:sldMk cId="3293348916" sldId="259"/>
            <ac:picMk id="15" creationId="{4BC508A7-BDFD-3591-E687-D336A9AE87B9}"/>
          </ac:picMkLst>
        </pc:picChg>
        <pc:picChg chg="add del mod">
          <ac:chgData name="Emmett Keany" userId="06af6e227130c516" providerId="LiveId" clId="{33ECE49C-3E00-46EA-9EAF-913C836A3A57}" dt="2023-02-15T21:36:37.601" v="683" actId="21"/>
          <ac:picMkLst>
            <pc:docMk/>
            <pc:sldMk cId="3293348916" sldId="259"/>
            <ac:picMk id="17" creationId="{4A7EFFB2-8A3D-4057-861B-FD2163593697}"/>
          </ac:picMkLst>
        </pc:picChg>
        <pc:picChg chg="add mod">
          <ac:chgData name="Emmett Keany" userId="06af6e227130c516" providerId="LiveId" clId="{33ECE49C-3E00-46EA-9EAF-913C836A3A57}" dt="2023-02-15T23:36:50.555" v="1758" actId="1076"/>
          <ac:picMkLst>
            <pc:docMk/>
            <pc:sldMk cId="3293348916" sldId="259"/>
            <ac:picMk id="19" creationId="{FABF9AB9-F89C-198B-4A81-6FDE5B591F8D}"/>
          </ac:picMkLst>
        </pc:picChg>
        <pc:picChg chg="add del mod">
          <ac:chgData name="Emmett Keany" userId="06af6e227130c516" providerId="LiveId" clId="{33ECE49C-3E00-46EA-9EAF-913C836A3A57}" dt="2023-02-15T23:55:23.757" v="1771" actId="21"/>
          <ac:picMkLst>
            <pc:docMk/>
            <pc:sldMk cId="3293348916" sldId="259"/>
            <ac:picMk id="21" creationId="{324B93E2-B35B-8FD9-E137-F49D4355DCDC}"/>
          </ac:picMkLst>
        </pc:picChg>
        <pc:picChg chg="add mod">
          <ac:chgData name="Emmett Keany" userId="06af6e227130c516" providerId="LiveId" clId="{33ECE49C-3E00-46EA-9EAF-913C836A3A57}" dt="2023-02-15T23:36:29.833" v="1756" actId="1076"/>
          <ac:picMkLst>
            <pc:docMk/>
            <pc:sldMk cId="3293348916" sldId="259"/>
            <ac:picMk id="23" creationId="{454F1AC3-935C-06F7-1FAA-9897F2428B99}"/>
          </ac:picMkLst>
        </pc:picChg>
        <pc:picChg chg="add mod">
          <ac:chgData name="Emmett Keany" userId="06af6e227130c516" providerId="LiveId" clId="{33ECE49C-3E00-46EA-9EAF-913C836A3A57}" dt="2023-02-15T23:36:29.833" v="1756" actId="1076"/>
          <ac:picMkLst>
            <pc:docMk/>
            <pc:sldMk cId="3293348916" sldId="259"/>
            <ac:picMk id="24" creationId="{C28D6E4A-E0E5-6679-85F0-F6281DB9C860}"/>
          </ac:picMkLst>
        </pc:picChg>
        <pc:picChg chg="add del mod">
          <ac:chgData name="Emmett Keany" userId="06af6e227130c516" providerId="LiveId" clId="{33ECE49C-3E00-46EA-9EAF-913C836A3A57}" dt="2023-02-15T23:37:40.975" v="1762" actId="478"/>
          <ac:picMkLst>
            <pc:docMk/>
            <pc:sldMk cId="3293348916" sldId="259"/>
            <ac:picMk id="28" creationId="{FABD26DC-EBDF-8651-0017-3E46C5D572ED}"/>
          </ac:picMkLst>
        </pc:picChg>
        <pc:picChg chg="add del mod">
          <ac:chgData name="Emmett Keany" userId="06af6e227130c516" providerId="LiveId" clId="{33ECE49C-3E00-46EA-9EAF-913C836A3A57}" dt="2023-02-15T23:56:21.263" v="1776" actId="21"/>
          <ac:picMkLst>
            <pc:docMk/>
            <pc:sldMk cId="3293348916" sldId="259"/>
            <ac:picMk id="30" creationId="{29ACCF28-18E5-3040-79CA-C256F56544D1}"/>
          </ac:picMkLst>
        </pc:picChg>
        <pc:picChg chg="add mod">
          <ac:chgData name="Emmett Keany" userId="06af6e227130c516" providerId="LiveId" clId="{33ECE49C-3E00-46EA-9EAF-913C836A3A57}" dt="2023-02-15T23:57:26.605" v="1784" actId="1076"/>
          <ac:picMkLst>
            <pc:docMk/>
            <pc:sldMk cId="3293348916" sldId="259"/>
            <ac:picMk id="32" creationId="{E6734E13-6F68-55B6-C0AD-D74EB7DC4E20}"/>
          </ac:picMkLst>
        </pc:picChg>
      </pc:sldChg>
      <pc:sldChg chg="delSp modSp del mod">
        <pc:chgData name="Emmett Keany" userId="06af6e227130c516" providerId="LiveId" clId="{33ECE49C-3E00-46EA-9EAF-913C836A3A57}" dt="2023-02-15T20:47:50.076" v="338" actId="2696"/>
        <pc:sldMkLst>
          <pc:docMk/>
          <pc:sldMk cId="1676837893" sldId="260"/>
        </pc:sldMkLst>
        <pc:spChg chg="del topLvl">
          <ac:chgData name="Emmett Keany" userId="06af6e227130c516" providerId="LiveId" clId="{33ECE49C-3E00-46EA-9EAF-913C836A3A57}" dt="2023-02-15T20:42:25.738" v="290" actId="21"/>
          <ac:spMkLst>
            <pc:docMk/>
            <pc:sldMk cId="1676837893" sldId="260"/>
            <ac:spMk id="49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42:16.401" v="289" actId="21"/>
          <ac:spMkLst>
            <pc:docMk/>
            <pc:sldMk cId="1676837893" sldId="260"/>
            <ac:spMk id="93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42:11.034" v="288" actId="21"/>
          <ac:spMkLst>
            <pc:docMk/>
            <pc:sldMk cId="1676837893" sldId="260"/>
            <ac:spMk id="94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43:34.862" v="303" actId="1076"/>
          <ac:spMkLst>
            <pc:docMk/>
            <pc:sldMk cId="1676837893" sldId="260"/>
            <ac:spMk id="121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43:58.273" v="318" actId="20577"/>
          <ac:spMkLst>
            <pc:docMk/>
            <pc:sldMk cId="1676837893" sldId="260"/>
            <ac:spMk id="122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2:41.763" v="291" actId="21"/>
          <ac:spMkLst>
            <pc:docMk/>
            <pc:sldMk cId="1676837893" sldId="260"/>
            <ac:spMk id="140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42:16.401" v="289" actId="21"/>
          <ac:spMkLst>
            <pc:docMk/>
            <pc:sldMk cId="1676837893" sldId="260"/>
            <ac:spMk id="142" creationId="{00000000-0000-0000-0000-000000000000}"/>
          </ac:spMkLst>
        </pc:spChg>
        <pc:grpChg chg="topLvl">
          <ac:chgData name="Emmett Keany" userId="06af6e227130c516" providerId="LiveId" clId="{33ECE49C-3E00-46EA-9EAF-913C836A3A57}" dt="2023-02-15T20:42:25.738" v="290" actId="21"/>
          <ac:grpSpMkLst>
            <pc:docMk/>
            <pc:sldMk cId="1676837893" sldId="260"/>
            <ac:grpSpMk id="2" creationId="{00000000-0000-0000-0000-000000000000}"/>
          </ac:grpSpMkLst>
        </pc:grpChg>
        <pc:grpChg chg="mod">
          <ac:chgData name="Emmett Keany" userId="06af6e227130c516" providerId="LiveId" clId="{33ECE49C-3E00-46EA-9EAF-913C836A3A57}" dt="2023-02-15T20:42:16.401" v="289" actId="21"/>
          <ac:grpSpMkLst>
            <pc:docMk/>
            <pc:sldMk cId="1676837893" sldId="260"/>
            <ac:grpSpMk id="4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2:25.738" v="290" actId="21"/>
          <ac:grpSpMkLst>
            <pc:docMk/>
            <pc:sldMk cId="1676837893" sldId="260"/>
            <ac:grpSpMk id="5" creationId="{00000000-0000-0000-0000-000000000000}"/>
          </ac:grpSpMkLst>
        </pc:grpChg>
        <pc:grpChg chg="del mod">
          <ac:chgData name="Emmett Keany" userId="06af6e227130c516" providerId="LiveId" clId="{33ECE49C-3E00-46EA-9EAF-913C836A3A57}" dt="2023-02-15T20:42:16.401" v="289" actId="21"/>
          <ac:grpSpMkLst>
            <pc:docMk/>
            <pc:sldMk cId="1676837893" sldId="260"/>
            <ac:grpSpMk id="52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2:41.763" v="291" actId="21"/>
          <ac:grpSpMkLst>
            <pc:docMk/>
            <pc:sldMk cId="1676837893" sldId="260"/>
            <ac:grpSpMk id="54" creationId="{00000000-0000-0000-0000-000000000000}"/>
          </ac:grpSpMkLst>
        </pc:grpChg>
        <pc:grpChg chg="del mod">
          <ac:chgData name="Emmett Keany" userId="06af6e227130c516" providerId="LiveId" clId="{33ECE49C-3E00-46EA-9EAF-913C836A3A57}" dt="2023-02-15T20:42:11.034" v="288" actId="21"/>
          <ac:grpSpMkLst>
            <pc:docMk/>
            <pc:sldMk cId="1676837893" sldId="260"/>
            <ac:grpSpMk id="95" creationId="{00000000-0000-0000-0000-000000000000}"/>
          </ac:grpSpMkLst>
        </pc:grpChg>
        <pc:graphicFrameChg chg="mod">
          <ac:chgData name="Emmett Keany" userId="06af6e227130c516" providerId="LiveId" clId="{33ECE49C-3E00-46EA-9EAF-913C836A3A57}" dt="2023-02-15T20:42:16.401" v="289" actId="21"/>
          <ac:graphicFrameMkLst>
            <pc:docMk/>
            <pc:sldMk cId="1676837893" sldId="260"/>
            <ac:graphicFrameMk id="46" creationId="{00000000-0000-0000-0000-000000000000}"/>
          </ac:graphicFrameMkLst>
        </pc:graphicFrameChg>
      </pc:sldChg>
      <pc:sldChg chg="delSp modSp del mod">
        <pc:chgData name="Emmett Keany" userId="06af6e227130c516" providerId="LiveId" clId="{33ECE49C-3E00-46EA-9EAF-913C836A3A57}" dt="2023-02-15T20:52:15.434" v="404" actId="2696"/>
        <pc:sldMkLst>
          <pc:docMk/>
          <pc:sldMk cId="1519777200" sldId="261"/>
        </pc:sldMkLst>
        <pc:spChg chg="del">
          <ac:chgData name="Emmett Keany" userId="06af6e227130c516" providerId="LiveId" clId="{33ECE49C-3E00-46EA-9EAF-913C836A3A57}" dt="2023-02-15T20:46:06.021" v="332" actId="21"/>
          <ac:spMkLst>
            <pc:docMk/>
            <pc:sldMk cId="1519777200" sldId="261"/>
            <ac:spMk id="41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38:58.005" v="226" actId="20577"/>
          <ac:spMkLst>
            <pc:docMk/>
            <pc:sldMk cId="1519777200" sldId="261"/>
            <ac:spMk id="83" creationId="{DCD843C5-0DBD-4721-ACAD-288CC256EF82}"/>
          </ac:spMkLst>
        </pc:spChg>
        <pc:spChg chg="del">
          <ac:chgData name="Emmett Keany" userId="06af6e227130c516" providerId="LiveId" clId="{33ECE49C-3E00-46EA-9EAF-913C836A3A57}" dt="2023-02-15T20:45:45.207" v="327" actId="21"/>
          <ac:spMkLst>
            <pc:docMk/>
            <pc:sldMk cId="1519777200" sldId="261"/>
            <ac:spMk id="150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5:45.207" v="327" actId="21"/>
          <ac:spMkLst>
            <pc:docMk/>
            <pc:sldMk cId="1519777200" sldId="261"/>
            <ac:spMk id="177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5:45.207" v="327" actId="21"/>
          <ac:spMkLst>
            <pc:docMk/>
            <pc:sldMk cId="1519777200" sldId="261"/>
            <ac:spMk id="182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5:45.207" v="327" actId="21"/>
          <ac:spMkLst>
            <pc:docMk/>
            <pc:sldMk cId="1519777200" sldId="261"/>
            <ac:spMk id="183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5:45.207" v="327" actId="21"/>
          <ac:spMkLst>
            <pc:docMk/>
            <pc:sldMk cId="1519777200" sldId="261"/>
            <ac:spMk id="184" creationId="{00000000-0000-0000-0000-000000000000}"/>
          </ac:spMkLst>
        </pc:spChg>
        <pc:grpChg chg="del">
          <ac:chgData name="Emmett Keany" userId="06af6e227130c516" providerId="LiveId" clId="{33ECE49C-3E00-46EA-9EAF-913C836A3A57}" dt="2023-02-15T20:45:45.207" v="327" actId="21"/>
          <ac:grpSpMkLst>
            <pc:docMk/>
            <pc:sldMk cId="1519777200" sldId="261"/>
            <ac:grpSpMk id="2" creationId="{4494785E-4C9A-4626-816D-B5F5920DA80C}"/>
          </ac:grpSpMkLst>
        </pc:grpChg>
        <pc:grpChg chg="del">
          <ac:chgData name="Emmett Keany" userId="06af6e227130c516" providerId="LiveId" clId="{33ECE49C-3E00-46EA-9EAF-913C836A3A57}" dt="2023-02-15T20:45:59.680" v="331" actId="21"/>
          <ac:grpSpMkLst>
            <pc:docMk/>
            <pc:sldMk cId="1519777200" sldId="261"/>
            <ac:grpSpMk id="152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5:52.385" v="328" actId="21"/>
          <ac:grpSpMkLst>
            <pc:docMk/>
            <pc:sldMk cId="1519777200" sldId="261"/>
            <ac:grpSpMk id="159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5:55.124" v="329" actId="21"/>
          <ac:grpSpMkLst>
            <pc:docMk/>
            <pc:sldMk cId="1519777200" sldId="261"/>
            <ac:grpSpMk id="167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5:57.493" v="330" actId="21"/>
          <ac:grpSpMkLst>
            <pc:docMk/>
            <pc:sldMk cId="1519777200" sldId="261"/>
            <ac:grpSpMk id="170" creationId="{00000000-0000-0000-0000-000000000000}"/>
          </ac:grpSpMkLst>
        </pc:grpChg>
        <pc:graphicFrameChg chg="del">
          <ac:chgData name="Emmett Keany" userId="06af6e227130c516" providerId="LiveId" clId="{33ECE49C-3E00-46EA-9EAF-913C836A3A57}" dt="2023-02-15T20:45:45.207" v="327" actId="21"/>
          <ac:graphicFrameMkLst>
            <pc:docMk/>
            <pc:sldMk cId="1519777200" sldId="261"/>
            <ac:graphicFrameMk id="149" creationId="{00000000-0000-0000-0000-000000000000}"/>
          </ac:graphicFrameMkLst>
        </pc:graphicFrameChg>
      </pc:sldChg>
      <pc:sldChg chg="del">
        <pc:chgData name="Emmett Keany" userId="06af6e227130c516" providerId="LiveId" clId="{33ECE49C-3E00-46EA-9EAF-913C836A3A57}" dt="2023-02-15T20:52:02.617" v="402" actId="2696"/>
        <pc:sldMkLst>
          <pc:docMk/>
          <pc:sldMk cId="198162277" sldId="262"/>
        </pc:sldMkLst>
      </pc:sldChg>
      <pc:sldChg chg="delSp del mod">
        <pc:chgData name="Emmett Keany" userId="06af6e227130c516" providerId="LiveId" clId="{33ECE49C-3E00-46EA-9EAF-913C836A3A57}" dt="2023-02-15T20:52:24.829" v="405" actId="2696"/>
        <pc:sldMkLst>
          <pc:docMk/>
          <pc:sldMk cId="1727237839" sldId="263"/>
        </pc:sldMkLst>
        <pc:graphicFrameChg chg="del">
          <ac:chgData name="Emmett Keany" userId="06af6e227130c516" providerId="LiveId" clId="{33ECE49C-3E00-46EA-9EAF-913C836A3A57}" dt="2023-02-14T21:26:52.278" v="148" actId="21"/>
          <ac:graphicFrameMkLst>
            <pc:docMk/>
            <pc:sldMk cId="1727237839" sldId="263"/>
            <ac:graphicFrameMk id="13" creationId="{00000000-0000-0000-0000-000000000000}"/>
          </ac:graphicFrameMkLst>
        </pc:graphicFrameChg>
      </pc:sldChg>
      <pc:sldChg chg="delSp mod">
        <pc:chgData name="Emmett Keany" userId="06af6e227130c516" providerId="LiveId" clId="{33ECE49C-3E00-46EA-9EAF-913C836A3A57}" dt="2023-02-15T20:53:01.294" v="408" actId="478"/>
        <pc:sldMkLst>
          <pc:docMk/>
          <pc:sldMk cId="3345628227" sldId="266"/>
        </pc:sldMkLst>
        <pc:picChg chg="del">
          <ac:chgData name="Emmett Keany" userId="06af6e227130c516" providerId="LiveId" clId="{33ECE49C-3E00-46EA-9EAF-913C836A3A57}" dt="2023-02-15T20:53:01.294" v="408" actId="478"/>
          <ac:picMkLst>
            <pc:docMk/>
            <pc:sldMk cId="3345628227" sldId="266"/>
            <ac:picMk id="10" creationId="{E88D3554-2B38-7045-B778-76FB3465B801}"/>
          </ac:picMkLst>
        </pc:picChg>
      </pc:sldChg>
      <pc:sldChg chg="delSp modSp mod">
        <pc:chgData name="Emmett Keany" userId="06af6e227130c516" providerId="LiveId" clId="{33ECE49C-3E00-46EA-9EAF-913C836A3A57}" dt="2023-02-15T23:58:19.729" v="1788" actId="20577"/>
        <pc:sldMkLst>
          <pc:docMk/>
          <pc:sldMk cId="2420142894" sldId="267"/>
        </pc:sldMkLst>
        <pc:spChg chg="mod">
          <ac:chgData name="Emmett Keany" userId="06af6e227130c516" providerId="LiveId" clId="{33ECE49C-3E00-46EA-9EAF-913C836A3A57}" dt="2023-02-15T23:35:15.894" v="1753" actId="20577"/>
          <ac:spMkLst>
            <pc:docMk/>
            <pc:sldMk cId="2420142894" sldId="267"/>
            <ac:spMk id="3" creationId="{00000000-0000-0000-0000-000000000000}"/>
          </ac:spMkLst>
        </pc:spChg>
        <pc:spChg chg="del">
          <ac:chgData name="Emmett Keany" userId="06af6e227130c516" providerId="LiveId" clId="{33ECE49C-3E00-46EA-9EAF-913C836A3A57}" dt="2023-02-14T21:32:08.010" v="151" actId="21"/>
          <ac:spMkLst>
            <pc:docMk/>
            <pc:sldMk cId="2420142894" sldId="267"/>
            <ac:spMk id="36" creationId="{00000000-0000-0000-0000-000000000000}"/>
          </ac:spMkLst>
        </pc:spChg>
        <pc:spChg chg="del">
          <ac:chgData name="Emmett Keany" userId="06af6e227130c516" providerId="LiveId" clId="{33ECE49C-3E00-46EA-9EAF-913C836A3A57}" dt="2023-02-14T21:33:13.287" v="173" actId="21"/>
          <ac:spMkLst>
            <pc:docMk/>
            <pc:sldMk cId="2420142894" sldId="267"/>
            <ac:spMk id="99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58:19.729" v="1788" actId="20577"/>
          <ac:spMkLst>
            <pc:docMk/>
            <pc:sldMk cId="2420142894" sldId="267"/>
            <ac:spMk id="102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14:18.357" v="1655" actId="1076"/>
          <ac:spMkLst>
            <pc:docMk/>
            <pc:sldMk cId="2420142894" sldId="267"/>
            <ac:spMk id="103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14:22.903" v="1656" actId="1076"/>
          <ac:spMkLst>
            <pc:docMk/>
            <pc:sldMk cId="2420142894" sldId="267"/>
            <ac:spMk id="104" creationId="{00000000-0000-0000-0000-000000000000}"/>
          </ac:spMkLst>
        </pc:spChg>
        <pc:grpChg chg="del">
          <ac:chgData name="Emmett Keany" userId="06af6e227130c516" providerId="LiveId" clId="{33ECE49C-3E00-46EA-9EAF-913C836A3A57}" dt="2023-02-14T21:32:23.187" v="154" actId="21"/>
          <ac:grpSpMkLst>
            <pc:docMk/>
            <pc:sldMk cId="2420142894" sldId="267"/>
            <ac:grpSpMk id="6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4T21:32:18.507" v="153" actId="21"/>
          <ac:grpSpMkLst>
            <pc:docMk/>
            <pc:sldMk cId="2420142894" sldId="267"/>
            <ac:grpSpMk id="7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4T21:32:13.051" v="152" actId="21"/>
          <ac:grpSpMkLst>
            <pc:docMk/>
            <pc:sldMk cId="2420142894" sldId="267"/>
            <ac:grpSpMk id="8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4T21:32:27.423" v="155" actId="21"/>
          <ac:grpSpMkLst>
            <pc:docMk/>
            <pc:sldMk cId="2420142894" sldId="267"/>
            <ac:grpSpMk id="34" creationId="{00000000-0000-0000-0000-000000000000}"/>
          </ac:grpSpMkLst>
        </pc:grpChg>
        <pc:graphicFrameChg chg="del">
          <ac:chgData name="Emmett Keany" userId="06af6e227130c516" providerId="LiveId" clId="{33ECE49C-3E00-46EA-9EAF-913C836A3A57}" dt="2023-02-14T21:32:04.276" v="150" actId="21"/>
          <ac:graphicFrameMkLst>
            <pc:docMk/>
            <pc:sldMk cId="2420142894" sldId="267"/>
            <ac:graphicFrameMk id="16" creationId="{00000000-0000-0000-0000-000000000000}"/>
          </ac:graphicFrameMkLst>
        </pc:graphicFrameChg>
        <pc:picChg chg="mod">
          <ac:chgData name="Emmett Keany" userId="06af6e227130c516" providerId="LiveId" clId="{33ECE49C-3E00-46EA-9EAF-913C836A3A57}" dt="2023-02-14T21:32:33.126" v="156" actId="1076"/>
          <ac:picMkLst>
            <pc:docMk/>
            <pc:sldMk cId="2420142894" sldId="267"/>
            <ac:picMk id="4" creationId="{00000000-0000-0000-0000-000000000000}"/>
          </ac:picMkLst>
        </pc:picChg>
      </pc:sldChg>
      <pc:sldChg chg="del">
        <pc:chgData name="Emmett Keany" userId="06af6e227130c516" providerId="LiveId" clId="{33ECE49C-3E00-46EA-9EAF-913C836A3A57}" dt="2023-02-15T20:52:43.465" v="407" actId="2696"/>
        <pc:sldMkLst>
          <pc:docMk/>
          <pc:sldMk cId="1708956848" sldId="268"/>
        </pc:sldMkLst>
      </pc:sldChg>
      <pc:sldChg chg="del">
        <pc:chgData name="Emmett Keany" userId="06af6e227130c516" providerId="LiveId" clId="{33ECE49C-3E00-46EA-9EAF-913C836A3A57}" dt="2023-02-15T20:52:29.679" v="406" actId="2696"/>
        <pc:sldMkLst>
          <pc:docMk/>
          <pc:sldMk cId="1221752997" sldId="270"/>
        </pc:sldMkLst>
      </pc:sldChg>
      <pc:sldChg chg="addSp delSp modSp add mod ord">
        <pc:chgData name="Emmett Keany" userId="06af6e227130c516" providerId="LiveId" clId="{33ECE49C-3E00-46EA-9EAF-913C836A3A57}" dt="2023-02-15T22:10:35.444" v="1124" actId="20577"/>
        <pc:sldMkLst>
          <pc:docMk/>
          <pc:sldMk cId="3580847430" sldId="271"/>
        </pc:sldMkLst>
        <pc:spChg chg="mod">
          <ac:chgData name="Emmett Keany" userId="06af6e227130c516" providerId="LiveId" clId="{33ECE49C-3E00-46EA-9EAF-913C836A3A57}" dt="2023-02-15T20:51:37.905" v="398" actId="6549"/>
          <ac:spMkLst>
            <pc:docMk/>
            <pc:sldMk cId="3580847430" sldId="271"/>
            <ac:spMk id="1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2:09:18.523" v="1070" actId="1076"/>
          <ac:spMkLst>
            <pc:docMk/>
            <pc:sldMk cId="3580847430" sldId="271"/>
            <ac:spMk id="35" creationId="{0D497812-EAA0-46B1-8255-6A78E8C11B36}"/>
          </ac:spMkLst>
        </pc:spChg>
        <pc:spChg chg="del mod">
          <ac:chgData name="Emmett Keany" userId="06af6e227130c516" providerId="LiveId" clId="{33ECE49C-3E00-46EA-9EAF-913C836A3A57}" dt="2023-02-15T20:51:03.971" v="396" actId="21"/>
          <ac:spMkLst>
            <pc:docMk/>
            <pc:sldMk cId="3580847430" sldId="271"/>
            <ac:spMk id="64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49:08.679" v="376" actId="478"/>
          <ac:spMkLst>
            <pc:docMk/>
            <pc:sldMk cId="3580847430" sldId="271"/>
            <ac:spMk id="7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50:32.460" v="393" actId="1076"/>
          <ac:spMkLst>
            <pc:docMk/>
            <pc:sldMk cId="3580847430" sldId="271"/>
            <ac:spMk id="121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50:41.584" v="394" actId="1076"/>
          <ac:spMkLst>
            <pc:docMk/>
            <pc:sldMk cId="3580847430" sldId="271"/>
            <ac:spMk id="122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48:52.827" v="368" actId="478"/>
          <ac:spMkLst>
            <pc:docMk/>
            <pc:sldMk cId="3580847430" sldId="271"/>
            <ac:spMk id="123" creationId="{00000000-0000-0000-0000-000000000000}"/>
          </ac:spMkLst>
        </pc:spChg>
        <pc:spChg chg="mod">
          <ac:chgData name="Emmett Keany" userId="06af6e227130c516" providerId="LiveId" clId="{33ECE49C-3E00-46EA-9EAF-913C836A3A57}" dt="2023-02-15T22:10:35.444" v="1124" actId="20577"/>
          <ac:spMkLst>
            <pc:docMk/>
            <pc:sldMk cId="3580847430" sldId="271"/>
            <ac:spMk id="124" creationId="{00000000-0000-0000-0000-000000000000}"/>
          </ac:spMkLst>
        </pc:spChg>
        <pc:spChg chg="mod">
          <ac:chgData name="Emmett Keany" userId="06af6e227130c516" providerId="LiveId" clId="{33ECE49C-3E00-46EA-9EAF-913C836A3A57}" dt="2023-02-15T22:10:11.663" v="1092" actId="20577"/>
          <ac:spMkLst>
            <pc:docMk/>
            <pc:sldMk cId="3580847430" sldId="271"/>
            <ac:spMk id="125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48:59.203" v="372" actId="478"/>
          <ac:spMkLst>
            <pc:docMk/>
            <pc:sldMk cId="3580847430" sldId="271"/>
            <ac:spMk id="12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49:46.255" v="380" actId="1076"/>
          <ac:spMkLst>
            <pc:docMk/>
            <pc:sldMk cId="3580847430" sldId="271"/>
            <ac:spMk id="138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49:46.255" v="380" actId="1076"/>
          <ac:spMkLst>
            <pc:docMk/>
            <pc:sldMk cId="3580847430" sldId="271"/>
            <ac:spMk id="141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51:00.264" v="395" actId="21"/>
          <ac:spMkLst>
            <pc:docMk/>
            <pc:sldMk cId="3580847430" sldId="271"/>
            <ac:spMk id="143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48:56.276" v="370" actId="478"/>
          <ac:spMkLst>
            <pc:docMk/>
            <pc:sldMk cId="3580847430" sldId="271"/>
            <ac:spMk id="145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49:04.120" v="374" actId="478"/>
          <ac:spMkLst>
            <pc:docMk/>
            <pc:sldMk cId="3580847430" sldId="271"/>
            <ac:spMk id="147" creationId="{00000000-0000-0000-0000-000000000000}"/>
          </ac:spMkLst>
        </pc:spChg>
        <pc:grpChg chg="mod">
          <ac:chgData name="Emmett Keany" userId="06af6e227130c516" providerId="LiveId" clId="{33ECE49C-3E00-46EA-9EAF-913C836A3A57}" dt="2023-02-15T20:49:53.595" v="381" actId="1076"/>
          <ac:grpSpMkLst>
            <pc:docMk/>
            <pc:sldMk cId="3580847430" sldId="271"/>
            <ac:grpSpMk id="2" creationId="{00000000-0000-0000-0000-000000000000}"/>
          </ac:grpSpMkLst>
        </pc:grpChg>
        <pc:grpChg chg="mod">
          <ac:chgData name="Emmett Keany" userId="06af6e227130c516" providerId="LiveId" clId="{33ECE49C-3E00-46EA-9EAF-913C836A3A57}" dt="2023-02-15T20:50:12.097" v="382" actId="1076"/>
          <ac:grpSpMkLst>
            <pc:docMk/>
            <pc:sldMk cId="3580847430" sldId="271"/>
            <ac:grpSpMk id="4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48:54.547" v="369" actId="478"/>
          <ac:grpSpMkLst>
            <pc:docMk/>
            <pc:sldMk cId="3580847430" sldId="271"/>
            <ac:grpSpMk id="6" creationId="{00000000-0000-0000-0000-000000000000}"/>
          </ac:grpSpMkLst>
        </pc:grpChg>
        <pc:graphicFrameChg chg="mod">
          <ac:chgData name="Emmett Keany" userId="06af6e227130c516" providerId="LiveId" clId="{33ECE49C-3E00-46EA-9EAF-913C836A3A57}" dt="2023-02-15T20:57:21.535" v="528" actId="1076"/>
          <ac:graphicFrameMkLst>
            <pc:docMk/>
            <pc:sldMk cId="3580847430" sldId="271"/>
            <ac:graphicFrameMk id="46" creationId="{00000000-0000-0000-0000-000000000000}"/>
          </ac:graphicFrameMkLst>
        </pc:graphicFrameChg>
        <pc:graphicFrameChg chg="mod">
          <ac:chgData name="Emmett Keany" userId="06af6e227130c516" providerId="LiveId" clId="{33ECE49C-3E00-46EA-9EAF-913C836A3A57}" dt="2023-02-15T20:49:41.149" v="378"/>
          <ac:graphicFrameMkLst>
            <pc:docMk/>
            <pc:sldMk cId="3580847430" sldId="271"/>
            <ac:graphicFrameMk id="114" creationId="{00000000-0000-0000-0000-000000000000}"/>
          </ac:graphicFrameMkLst>
        </pc:graphicFrameChg>
        <pc:picChg chg="add del mod">
          <ac:chgData name="Emmett Keany" userId="06af6e227130c516" providerId="LiveId" clId="{33ECE49C-3E00-46EA-9EAF-913C836A3A57}" dt="2023-02-15T21:05:46.619" v="560" actId="21"/>
          <ac:picMkLst>
            <pc:docMk/>
            <pc:sldMk cId="3580847430" sldId="271"/>
            <ac:picMk id="7" creationId="{196E6575-7698-48B6-4EF1-B0CCAC1431DD}"/>
          </ac:picMkLst>
        </pc:picChg>
        <pc:picChg chg="add mod">
          <ac:chgData name="Emmett Keany" userId="06af6e227130c516" providerId="LiveId" clId="{33ECE49C-3E00-46EA-9EAF-913C836A3A57}" dt="2023-02-15T21:05:57.630" v="561" actId="1076"/>
          <ac:picMkLst>
            <pc:docMk/>
            <pc:sldMk cId="3580847430" sldId="271"/>
            <ac:picMk id="9" creationId="{56FCF4A3-8526-B26C-598B-5409870807F1}"/>
          </ac:picMkLst>
        </pc:picChg>
      </pc:sldChg>
      <pc:sldChg chg="del">
        <pc:chgData name="Emmett Keany" userId="06af6e227130c516" providerId="LiveId" clId="{33ECE49C-3E00-46EA-9EAF-913C836A3A57}" dt="2023-02-14T21:21:17.002" v="147" actId="2696"/>
        <pc:sldMkLst>
          <pc:docMk/>
          <pc:sldMk cId="3994358870" sldId="271"/>
        </pc:sldMkLst>
      </pc:sldChg>
      <pc:sldChg chg="addSp delSp modSp add del mod">
        <pc:chgData name="Emmett Keany" userId="06af6e227130c516" providerId="LiveId" clId="{33ECE49C-3E00-46EA-9EAF-913C836A3A57}" dt="2023-02-15T20:57:32.377" v="530" actId="2696"/>
        <pc:sldMkLst>
          <pc:docMk/>
          <pc:sldMk cId="2574758867" sldId="272"/>
        </pc:sldMkLst>
        <pc:spChg chg="mod">
          <ac:chgData name="Emmett Keany" userId="06af6e227130c516" providerId="LiveId" clId="{33ECE49C-3E00-46EA-9EAF-913C836A3A57}" dt="2023-02-15T20:51:48.272" v="400" actId="6549"/>
          <ac:spMkLst>
            <pc:docMk/>
            <pc:sldMk cId="2574758867" sldId="272"/>
            <ac:spMk id="1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56:20.086" v="521" actId="20577"/>
          <ac:spMkLst>
            <pc:docMk/>
            <pc:sldMk cId="2574758867" sldId="272"/>
            <ac:spMk id="35" creationId="{0D497812-EAA0-46B1-8255-6A78E8C11B36}"/>
          </ac:spMkLst>
        </pc:spChg>
        <pc:spChg chg="add del mod topLvl">
          <ac:chgData name="Emmett Keany" userId="06af6e227130c516" providerId="LiveId" clId="{33ECE49C-3E00-46EA-9EAF-913C836A3A57}" dt="2023-02-15T20:56:52.096" v="525" actId="478"/>
          <ac:spMkLst>
            <pc:docMk/>
            <pc:sldMk cId="2574758867" sldId="272"/>
            <ac:spMk id="61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55:47.900" v="501" actId="478"/>
          <ac:spMkLst>
            <pc:docMk/>
            <pc:sldMk cId="2574758867" sldId="272"/>
            <ac:spMk id="64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55:54.855" v="504" actId="478"/>
          <ac:spMkLst>
            <pc:docMk/>
            <pc:sldMk cId="2574758867" sldId="272"/>
            <ac:spMk id="7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54:50.317" v="483" actId="20577"/>
          <ac:spMkLst>
            <pc:docMk/>
            <pc:sldMk cId="2574758867" sldId="272"/>
            <ac:spMk id="121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55:07.441" v="493" actId="20577"/>
          <ac:spMkLst>
            <pc:docMk/>
            <pc:sldMk cId="2574758867" sldId="272"/>
            <ac:spMk id="122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55:35.614" v="495" actId="478"/>
          <ac:spMkLst>
            <pc:docMk/>
            <pc:sldMk cId="2574758867" sldId="272"/>
            <ac:spMk id="123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55:42.475" v="498" actId="478"/>
          <ac:spMkLst>
            <pc:docMk/>
            <pc:sldMk cId="2574758867" sldId="272"/>
            <ac:spMk id="126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55:51.109" v="502" actId="478"/>
          <ac:spMkLst>
            <pc:docMk/>
            <pc:sldMk cId="2574758867" sldId="272"/>
            <ac:spMk id="143" creationId="{00000000-0000-0000-0000-000000000000}"/>
          </ac:spMkLst>
        </pc:spChg>
        <pc:spChg chg="del">
          <ac:chgData name="Emmett Keany" userId="06af6e227130c516" providerId="LiveId" clId="{33ECE49C-3E00-46EA-9EAF-913C836A3A57}" dt="2023-02-15T20:55:38.359" v="497" actId="478"/>
          <ac:spMkLst>
            <pc:docMk/>
            <pc:sldMk cId="2574758867" sldId="272"/>
            <ac:spMk id="145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0:55:44.929" v="500" actId="478"/>
          <ac:spMkLst>
            <pc:docMk/>
            <pc:sldMk cId="2574758867" sldId="272"/>
            <ac:spMk id="147" creationId="{00000000-0000-0000-0000-000000000000}"/>
          </ac:spMkLst>
        </pc:spChg>
        <pc:grpChg chg="add del">
          <ac:chgData name="Emmett Keany" userId="06af6e227130c516" providerId="LiveId" clId="{33ECE49C-3E00-46EA-9EAF-913C836A3A57}" dt="2023-02-15T20:56:52.096" v="525" actId="478"/>
          <ac:grpSpMkLst>
            <pc:docMk/>
            <pc:sldMk cId="2574758867" sldId="272"/>
            <ac:grpSpMk id="2" creationId="{00000000-0000-0000-0000-000000000000}"/>
          </ac:grpSpMkLst>
        </pc:grpChg>
        <pc:grpChg chg="mod">
          <ac:chgData name="Emmett Keany" userId="06af6e227130c516" providerId="LiveId" clId="{33ECE49C-3E00-46EA-9EAF-913C836A3A57}" dt="2023-02-15T20:56:55.872" v="527" actId="1076"/>
          <ac:grpSpMkLst>
            <pc:docMk/>
            <pc:sldMk cId="2574758867" sldId="272"/>
            <ac:grpSpMk id="4" creationId="{00000000-0000-0000-0000-000000000000}"/>
          </ac:grpSpMkLst>
        </pc:grpChg>
        <pc:grpChg chg="del">
          <ac:chgData name="Emmett Keany" userId="06af6e227130c516" providerId="LiveId" clId="{33ECE49C-3E00-46EA-9EAF-913C836A3A57}" dt="2023-02-15T20:55:37.014" v="496" actId="478"/>
          <ac:grpSpMkLst>
            <pc:docMk/>
            <pc:sldMk cId="2574758867" sldId="272"/>
            <ac:grpSpMk id="6" creationId="{00000000-0000-0000-0000-000000000000}"/>
          </ac:grpSpMkLst>
        </pc:grpChg>
        <pc:graphicFrameChg chg="mod topLvl">
          <ac:chgData name="Emmett Keany" userId="06af6e227130c516" providerId="LiveId" clId="{33ECE49C-3E00-46EA-9EAF-913C836A3A57}" dt="2023-02-15T20:56:54.052" v="526" actId="1076"/>
          <ac:graphicFrameMkLst>
            <pc:docMk/>
            <pc:sldMk cId="2574758867" sldId="272"/>
            <ac:graphicFrameMk id="114" creationId="{00000000-0000-0000-0000-000000000000}"/>
          </ac:graphicFrameMkLst>
        </pc:graphicFrameChg>
      </pc:sldChg>
      <pc:sldChg chg="add del">
        <pc:chgData name="Emmett Keany" userId="06af6e227130c516" providerId="LiveId" clId="{33ECE49C-3E00-46EA-9EAF-913C836A3A57}" dt="2023-02-15T20:52:05.865" v="403" actId="2696"/>
        <pc:sldMkLst>
          <pc:docMk/>
          <pc:sldMk cId="397432154" sldId="273"/>
        </pc:sldMkLst>
      </pc:sldChg>
      <pc:sldChg chg="addSp delSp modSp add mod">
        <pc:chgData name="Emmett Keany" userId="06af6e227130c516" providerId="LiveId" clId="{33ECE49C-3E00-46EA-9EAF-913C836A3A57}" dt="2023-02-15T22:16:32.282" v="1291" actId="20577"/>
        <pc:sldMkLst>
          <pc:docMk/>
          <pc:sldMk cId="2767570734" sldId="273"/>
        </pc:sldMkLst>
        <pc:spChg chg="mod">
          <ac:chgData name="Emmett Keany" userId="06af6e227130c516" providerId="LiveId" clId="{33ECE49C-3E00-46EA-9EAF-913C836A3A57}" dt="2023-02-15T20:57:45.409" v="532" actId="6549"/>
          <ac:spMkLst>
            <pc:docMk/>
            <pc:sldMk cId="2767570734" sldId="273"/>
            <ac:spMk id="1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2:09:09.796" v="1069" actId="1076"/>
          <ac:spMkLst>
            <pc:docMk/>
            <pc:sldMk cId="2767570734" sldId="273"/>
            <ac:spMk id="35" creationId="{0D497812-EAA0-46B1-8255-6A78E8C11B36}"/>
          </ac:spMkLst>
        </pc:spChg>
        <pc:spChg chg="mod">
          <ac:chgData name="Emmett Keany" userId="06af6e227130c516" providerId="LiveId" clId="{33ECE49C-3E00-46EA-9EAF-913C836A3A57}" dt="2023-02-15T20:58:28.619" v="548" actId="1076"/>
          <ac:spMkLst>
            <pc:docMk/>
            <pc:sldMk cId="2767570734" sldId="273"/>
            <ac:spMk id="121" creationId="{00000000-0000-0000-0000-000000000000}"/>
          </ac:spMkLst>
        </pc:spChg>
        <pc:spChg chg="mod">
          <ac:chgData name="Emmett Keany" userId="06af6e227130c516" providerId="LiveId" clId="{33ECE49C-3E00-46EA-9EAF-913C836A3A57}" dt="2023-02-15T20:58:16.104" v="547" actId="1076"/>
          <ac:spMkLst>
            <pc:docMk/>
            <pc:sldMk cId="2767570734" sldId="273"/>
            <ac:spMk id="122" creationId="{00000000-0000-0000-0000-000000000000}"/>
          </ac:spMkLst>
        </pc:spChg>
        <pc:spChg chg="mod">
          <ac:chgData name="Emmett Keany" userId="06af6e227130c516" providerId="LiveId" clId="{33ECE49C-3E00-46EA-9EAF-913C836A3A57}" dt="2023-02-15T22:14:47.645" v="1162" actId="20577"/>
          <ac:spMkLst>
            <pc:docMk/>
            <pc:sldMk cId="2767570734" sldId="273"/>
            <ac:spMk id="124" creationId="{00000000-0000-0000-0000-000000000000}"/>
          </ac:spMkLst>
        </pc:spChg>
        <pc:spChg chg="mod">
          <ac:chgData name="Emmett Keany" userId="06af6e227130c516" providerId="LiveId" clId="{33ECE49C-3E00-46EA-9EAF-913C836A3A57}" dt="2023-02-15T22:16:32.282" v="1291" actId="20577"/>
          <ac:spMkLst>
            <pc:docMk/>
            <pc:sldMk cId="2767570734" sldId="273"/>
            <ac:spMk id="125" creationId="{00000000-0000-0000-0000-000000000000}"/>
          </ac:spMkLst>
        </pc:spChg>
        <pc:graphicFrameChg chg="mod">
          <ac:chgData name="Emmett Keany" userId="06af6e227130c516" providerId="LiveId" clId="{33ECE49C-3E00-46EA-9EAF-913C836A3A57}" dt="2023-02-15T20:59:12.276" v="549" actId="931"/>
          <ac:graphicFrameMkLst>
            <pc:docMk/>
            <pc:sldMk cId="2767570734" sldId="273"/>
            <ac:graphicFrameMk id="46" creationId="{00000000-0000-0000-0000-000000000000}"/>
          </ac:graphicFrameMkLst>
        </pc:graphicFrameChg>
        <pc:picChg chg="add mod">
          <ac:chgData name="Emmett Keany" userId="06af6e227130c516" providerId="LiveId" clId="{33ECE49C-3E00-46EA-9EAF-913C836A3A57}" dt="2023-02-15T21:03:07.485" v="553" actId="1076"/>
          <ac:picMkLst>
            <pc:docMk/>
            <pc:sldMk cId="2767570734" sldId="273"/>
            <ac:picMk id="6" creationId="{9851EA87-BE08-D672-795C-00B766D4D7D0}"/>
          </ac:picMkLst>
        </pc:picChg>
        <pc:picChg chg="add del mod">
          <ac:chgData name="Emmett Keany" userId="06af6e227130c516" providerId="LiveId" clId="{33ECE49C-3E00-46EA-9EAF-913C836A3A57}" dt="2023-02-15T21:04:35.133" v="557" actId="21"/>
          <ac:picMkLst>
            <pc:docMk/>
            <pc:sldMk cId="2767570734" sldId="273"/>
            <ac:picMk id="8" creationId="{0B8CAE88-E04C-048A-9AE3-4CD0279D7CEA}"/>
          </ac:picMkLst>
        </pc:picChg>
        <pc:picChg chg="add mod">
          <ac:chgData name="Emmett Keany" userId="06af6e227130c516" providerId="LiveId" clId="{33ECE49C-3E00-46EA-9EAF-913C836A3A57}" dt="2023-02-15T21:04:39.253" v="558" actId="1076"/>
          <ac:picMkLst>
            <pc:docMk/>
            <pc:sldMk cId="2767570734" sldId="273"/>
            <ac:picMk id="10" creationId="{D912A1AE-28F9-0EA0-68D0-876786951B2E}"/>
          </ac:picMkLst>
        </pc:picChg>
      </pc:sldChg>
      <pc:sldChg chg="addSp delSp modSp add mod ord">
        <pc:chgData name="Emmett Keany" userId="06af6e227130c516" providerId="LiveId" clId="{33ECE49C-3E00-46EA-9EAF-913C836A3A57}" dt="2023-02-15T23:58:47.228" v="1790" actId="6549"/>
        <pc:sldMkLst>
          <pc:docMk/>
          <pc:sldMk cId="348899886" sldId="274"/>
        </pc:sldMkLst>
        <pc:spChg chg="mod">
          <ac:chgData name="Emmett Keany" userId="06af6e227130c516" providerId="LiveId" clId="{33ECE49C-3E00-46EA-9EAF-913C836A3A57}" dt="2023-02-15T23:58:47.228" v="1790" actId="6549"/>
          <ac:spMkLst>
            <pc:docMk/>
            <pc:sldMk cId="348899886" sldId="274"/>
            <ac:spMk id="42" creationId="{00000000-0000-0000-0000-000000000000}"/>
          </ac:spMkLst>
        </pc:spChg>
        <pc:spChg chg="del">
          <ac:chgData name="Emmett Keany" userId="06af6e227130c516" providerId="LiveId" clId="{33ECE49C-3E00-46EA-9EAF-913C836A3A57}" dt="2023-02-15T23:29:16.654" v="1698" actId="478"/>
          <ac:spMkLst>
            <pc:docMk/>
            <pc:sldMk cId="348899886" sldId="274"/>
            <ac:spMk id="78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3:33:38.912" v="1741" actId="478"/>
          <ac:spMkLst>
            <pc:docMk/>
            <pc:sldMk cId="348899886" sldId="274"/>
            <ac:spMk id="85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4:29.836" v="1744" actId="1076"/>
          <ac:spMkLst>
            <pc:docMk/>
            <pc:sldMk cId="348899886" sldId="274"/>
            <ac:spMk id="86" creationId="{00000000-0000-0000-0000-000000000000}"/>
          </ac:spMkLst>
        </pc:spChg>
        <pc:spChg chg="del">
          <ac:chgData name="Emmett Keany" userId="06af6e227130c516" providerId="LiveId" clId="{33ECE49C-3E00-46EA-9EAF-913C836A3A57}" dt="2023-02-15T23:29:13.828" v="1697" actId="478"/>
          <ac:spMkLst>
            <pc:docMk/>
            <pc:sldMk cId="348899886" sldId="274"/>
            <ac:spMk id="96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4:29.836" v="1744" actId="1076"/>
          <ac:spMkLst>
            <pc:docMk/>
            <pc:sldMk cId="348899886" sldId="274"/>
            <ac:spMk id="97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3:33:38.912" v="1741" actId="478"/>
          <ac:spMkLst>
            <pc:docMk/>
            <pc:sldMk cId="348899886" sldId="274"/>
            <ac:spMk id="98" creationId="{00000000-0000-0000-0000-000000000000}"/>
          </ac:spMkLst>
        </pc:spChg>
        <pc:spChg chg="del">
          <ac:chgData name="Emmett Keany" userId="06af6e227130c516" providerId="LiveId" clId="{33ECE49C-3E00-46EA-9EAF-913C836A3A57}" dt="2023-02-15T23:29:13.828" v="1697" actId="478"/>
          <ac:spMkLst>
            <pc:docMk/>
            <pc:sldMk cId="348899886" sldId="274"/>
            <ac:spMk id="108" creationId="{00000000-0000-0000-0000-000000000000}"/>
          </ac:spMkLst>
        </pc:spChg>
        <pc:spChg chg="mod">
          <ac:chgData name="Emmett Keany" userId="06af6e227130c516" providerId="LiveId" clId="{33ECE49C-3E00-46EA-9EAF-913C836A3A57}" dt="2023-02-15T23:34:29.836" v="1744" actId="1076"/>
          <ac:spMkLst>
            <pc:docMk/>
            <pc:sldMk cId="348899886" sldId="274"/>
            <ac:spMk id="110" creationId="{00000000-0000-0000-0000-000000000000}"/>
          </ac:spMkLst>
        </pc:spChg>
        <pc:spChg chg="del mod">
          <ac:chgData name="Emmett Keany" userId="06af6e227130c516" providerId="LiveId" clId="{33ECE49C-3E00-46EA-9EAF-913C836A3A57}" dt="2023-02-15T23:33:38.912" v="1741" actId="478"/>
          <ac:spMkLst>
            <pc:docMk/>
            <pc:sldMk cId="348899886" sldId="274"/>
            <ac:spMk id="112" creationId="{00000000-0000-0000-0000-000000000000}"/>
          </ac:spMkLst>
        </pc:spChg>
        <pc:picChg chg="mod">
          <ac:chgData name="Emmett Keany" userId="06af6e227130c516" providerId="LiveId" clId="{33ECE49C-3E00-46EA-9EAF-913C836A3A57}" dt="2023-02-15T23:34:39.229" v="1745" actId="1076"/>
          <ac:picMkLst>
            <pc:docMk/>
            <pc:sldMk cId="348899886" sldId="274"/>
            <ac:picMk id="3" creationId="{7B9BB093-07ED-3FC0-9922-476E5568830C}"/>
          </ac:picMkLst>
        </pc:picChg>
        <pc:picChg chg="del">
          <ac:chgData name="Emmett Keany" userId="06af6e227130c516" providerId="LiveId" clId="{33ECE49C-3E00-46EA-9EAF-913C836A3A57}" dt="2023-02-15T23:29:19.269" v="1699" actId="478"/>
          <ac:picMkLst>
            <pc:docMk/>
            <pc:sldMk cId="348899886" sldId="274"/>
            <ac:picMk id="4" creationId="{3B9DCCFF-0094-DA35-81EF-67DCE7A64DFF}"/>
          </ac:picMkLst>
        </pc:picChg>
        <pc:picChg chg="add del mod">
          <ac:chgData name="Emmett Keany" userId="06af6e227130c516" providerId="LiveId" clId="{33ECE49C-3E00-46EA-9EAF-913C836A3A57}" dt="2023-02-15T23:33:38.912" v="1741" actId="478"/>
          <ac:picMkLst>
            <pc:docMk/>
            <pc:sldMk cId="348899886" sldId="274"/>
            <ac:picMk id="5" creationId="{FCB2653B-B8A8-EEF8-0A8E-7C286CA88988}"/>
          </ac:picMkLst>
        </pc:picChg>
        <pc:picChg chg="del mod">
          <ac:chgData name="Emmett Keany" userId="06af6e227130c516" providerId="LiveId" clId="{33ECE49C-3E00-46EA-9EAF-913C836A3A57}" dt="2023-02-15T23:30:12.269" v="1702" actId="21"/>
          <ac:picMkLst>
            <pc:docMk/>
            <pc:sldMk cId="348899886" sldId="274"/>
            <ac:picMk id="6" creationId="{2FC98983-70D9-CAD7-EE31-073EF1FB1BDE}"/>
          </ac:picMkLst>
        </pc:picChg>
        <pc:picChg chg="add del mod">
          <ac:chgData name="Emmett Keany" userId="06af6e227130c516" providerId="LiveId" clId="{33ECE49C-3E00-46EA-9EAF-913C836A3A57}" dt="2023-02-15T23:33:38.912" v="1741" actId="478"/>
          <ac:picMkLst>
            <pc:docMk/>
            <pc:sldMk cId="348899886" sldId="274"/>
            <ac:picMk id="8" creationId="{4344137C-9211-30F5-5488-5B1CAF4BF430}"/>
          </ac:picMkLst>
        </pc:picChg>
        <pc:picChg chg="del">
          <ac:chgData name="Emmett Keany" userId="06af6e227130c516" providerId="LiveId" clId="{33ECE49C-3E00-46EA-9EAF-913C836A3A57}" dt="2023-02-15T23:29:13.828" v="1697" actId="478"/>
          <ac:picMkLst>
            <pc:docMk/>
            <pc:sldMk cId="348899886" sldId="274"/>
            <ac:picMk id="19" creationId="{FABF9AB9-F89C-198B-4A81-6FDE5B591F8D}"/>
          </ac:picMkLst>
        </pc:picChg>
        <pc:picChg chg="del mod">
          <ac:chgData name="Emmett Keany" userId="06af6e227130c516" providerId="LiveId" clId="{33ECE49C-3E00-46EA-9EAF-913C836A3A57}" dt="2023-02-15T23:30:59.777" v="1707" actId="21"/>
          <ac:picMkLst>
            <pc:docMk/>
            <pc:sldMk cId="348899886" sldId="274"/>
            <ac:picMk id="21" creationId="{324B93E2-B35B-8FD9-E137-F49D4355DCDC}"/>
          </ac:picMkLst>
        </pc:picChg>
        <pc:picChg chg="mod">
          <ac:chgData name="Emmett Keany" userId="06af6e227130c516" providerId="LiveId" clId="{33ECE49C-3E00-46EA-9EAF-913C836A3A57}" dt="2023-02-15T23:34:29.836" v="1744" actId="1076"/>
          <ac:picMkLst>
            <pc:docMk/>
            <pc:sldMk cId="348899886" sldId="274"/>
            <ac:picMk id="23" creationId="{454F1AC3-935C-06F7-1FAA-9897F2428B9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0.37577</cdr:x>
      <cdr:y>0.32953</cdr:y>
    </cdr:from>
    <cdr:to>
      <cdr:x>0.62423</cdr:x>
      <cdr:y>0.70222</cdr:y>
    </cdr:to>
    <cdr:pic>
      <cdr:nvPicPr>
        <cdr:cNvPr id="3" name="Graphic 2" descr="Branching diagram outline">
          <a:extLst xmlns:a="http://schemas.openxmlformats.org/drawingml/2006/main">
            <a:ext uri="{FF2B5EF4-FFF2-40B4-BE49-F238E27FC236}">
              <a16:creationId xmlns:a16="http://schemas.microsoft.com/office/drawing/2014/main" id="{6AEE07DD-6194-3279-99FB-57448FE187E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382953" y="808512"/>
          <a:ext cx="914400" cy="9144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14/02/2023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9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5562" y="3444079"/>
            <a:ext cx="346088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Apps Project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58411" y="4150067"/>
            <a:ext cx="18751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by Emmett Keany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E2128-25CB-5E79-F0DB-90236B4D3439}"/>
              </a:ext>
            </a:extLst>
          </p:cNvPr>
          <p:cNvSpPr txBox="1"/>
          <p:nvPr/>
        </p:nvSpPr>
        <p:spPr>
          <a:xfrm>
            <a:off x="4023327" y="4811867"/>
            <a:ext cx="414536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Facts, Findings,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20586" y="907454"/>
            <a:ext cx="5738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Load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815106" y="911152"/>
            <a:ext cx="7758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Source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6035" y="2523011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67371" y="1257300"/>
            <a:ext cx="3680308" cy="2453538"/>
            <a:chOff x="4064749" y="1192972"/>
            <a:chExt cx="4062503" cy="2708336"/>
          </a:xfrm>
        </p:grpSpPr>
        <p:graphicFrame>
          <p:nvGraphicFramePr>
            <p:cNvPr id="114" name="Chart 113"/>
            <p:cNvGraphicFramePr/>
            <p:nvPr/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1" name="Oval 60"/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130207" y="3710838"/>
            <a:ext cx="21546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The data sets were loaded into VS Code in preparation for manipulation in the following phases of the project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9237" y="2532082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5692" y="1257299"/>
            <a:ext cx="3680307" cy="2453539"/>
            <a:chOff x="-20047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Chart 45"/>
            <p:cNvGraphicFramePr/>
            <p:nvPr>
              <p:extLst>
                <p:ext uri="{D42A27DB-BD31-4B8C-83A1-F6EECF244321}">
                  <p14:modId xmlns:p14="http://schemas.microsoft.com/office/powerpoint/2010/main" val="601864553"/>
                </p:ext>
              </p:extLst>
            </p:nvPr>
          </p:nvGraphicFramePr>
          <p:xfrm>
            <a:off x="-20047" y="1192971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24" name="TextBox 123"/>
          <p:cNvSpPr txBox="1"/>
          <p:nvPr/>
        </p:nvSpPr>
        <p:spPr>
          <a:xfrm>
            <a:off x="3178529" y="3712310"/>
            <a:ext cx="215463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The appropriate data sets were sourced from Kaggle, a reputable source of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361823" y="156050"/>
            <a:ext cx="14683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PHASE I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9" name="Graphic 8" descr="Download outline">
            <a:extLst>
              <a:ext uri="{FF2B5EF4-FFF2-40B4-BE49-F238E27FC236}">
                <a16:creationId xmlns:a16="http://schemas.microsoft.com/office/drawing/2014/main" id="{56FCF4A3-8526-B26C-598B-540987080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323" y="2022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4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676128" y="894005"/>
            <a:ext cx="10627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Transform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914405" y="894004"/>
            <a:ext cx="682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Clean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6035" y="2523011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67371" y="1257300"/>
            <a:ext cx="3680308" cy="2453538"/>
            <a:chOff x="4064749" y="1192972"/>
            <a:chExt cx="4062503" cy="2708336"/>
          </a:xfrm>
        </p:grpSpPr>
        <p:graphicFrame>
          <p:nvGraphicFramePr>
            <p:cNvPr id="114" name="Chart 113"/>
            <p:cNvGraphicFramePr/>
            <p:nvPr/>
          </p:nvGraphicFramePr>
          <p:xfrm>
            <a:off x="4064749" y="1192972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1" name="Oval 60"/>
            <p:cNvSpPr/>
            <p:nvPr/>
          </p:nvSpPr>
          <p:spPr>
            <a:xfrm>
              <a:off x="5302166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130207" y="3710838"/>
            <a:ext cx="21546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The data sets had a ‘platform’ column added for identification purposes, and the data sets were joined for comparison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9237" y="2532082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5692" y="1257299"/>
            <a:ext cx="3680307" cy="2453539"/>
            <a:chOff x="-20047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6" name="Chart 45"/>
            <p:cNvGraphicFramePr/>
            <p:nvPr>
              <p:extLst>
                <p:ext uri="{D42A27DB-BD31-4B8C-83A1-F6EECF244321}">
                  <p14:modId xmlns:p14="http://schemas.microsoft.com/office/powerpoint/2010/main" val="3737194877"/>
                </p:ext>
              </p:extLst>
            </p:nvPr>
          </p:nvGraphicFramePr>
          <p:xfrm>
            <a:off x="-20047" y="1192971"/>
            <a:ext cx="4062503" cy="2708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24" name="TextBox 123"/>
          <p:cNvSpPr txBox="1"/>
          <p:nvPr/>
        </p:nvSpPr>
        <p:spPr>
          <a:xfrm>
            <a:off x="3178529" y="3712310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The data sets were stripped of unnecessary, duplicate, or invalid data; data types were checked and repaired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304115" y="135053"/>
            <a:ext cx="15837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PHASE II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6" name="Graphic 5" descr="Mop and bucket outline">
            <a:extLst>
              <a:ext uri="{FF2B5EF4-FFF2-40B4-BE49-F238E27FC236}">
                <a16:creationId xmlns:a16="http://schemas.microsoft.com/office/drawing/2014/main" id="{9851EA87-BE08-D672-795C-00B766D4D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8644" y="2026868"/>
            <a:ext cx="914400" cy="914400"/>
          </a:xfrm>
          <a:prstGeom prst="rect">
            <a:avLst/>
          </a:prstGeom>
        </p:spPr>
      </p:pic>
      <p:pic>
        <p:nvPicPr>
          <p:cNvPr id="10" name="Graphic 9" descr="Arrow circle outline">
            <a:extLst>
              <a:ext uri="{FF2B5EF4-FFF2-40B4-BE49-F238E27FC236}">
                <a16:creationId xmlns:a16="http://schemas.microsoft.com/office/drawing/2014/main" id="{D912A1AE-28F9-0EA0-68D0-876786951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0323" y="20658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97894" y="173497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2826" y="173497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17382" y="1998022"/>
            <a:ext cx="22441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Platforms Compared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8625" y="143725"/>
            <a:ext cx="1894749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PHASE III</a:t>
            </a:r>
          </a:p>
          <a:p>
            <a:pPr algn="ctr">
              <a:tabLst>
                <a:tab pos="347663" algn="l"/>
              </a:tabLst>
            </a:pPr>
            <a:endParaRPr lang="en-US" b="1" dirty="0">
              <a:solidFill>
                <a:srgbClr val="30353F"/>
              </a:solidFill>
              <a:latin typeface="+mj-lt"/>
            </a:endParaRPr>
          </a:p>
          <a:p>
            <a:pPr algn="ctr"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DATA VISUALIZED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BB093-07ED-3FC0-9922-476E5568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10" y="2774948"/>
            <a:ext cx="3472379" cy="3203301"/>
          </a:xfrm>
          <a:prstGeom prst="rect">
            <a:avLst/>
          </a:prstGeom>
        </p:spPr>
      </p:pic>
      <p:pic>
        <p:nvPicPr>
          <p:cNvPr id="23" name="Graphic 22" descr="Venn diagram outline">
            <a:extLst>
              <a:ext uri="{FF2B5EF4-FFF2-40B4-BE49-F238E27FC236}">
                <a16:creationId xmlns:a16="http://schemas.microsoft.com/office/drawing/2014/main" id="{454F1AC3-935C-06F7-1FAA-9897F2428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953" y="18516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0" y="1568245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295" y="156824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316810" y="1711248"/>
            <a:ext cx="2129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Apple Histogram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Number of Users by Rating</a:t>
            </a:r>
          </a:p>
        </p:txBody>
      </p: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5635" y="2313468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0567" y="2313468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165123" y="2576520"/>
            <a:ext cx="22441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Permutation Difference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42990" y="1737991"/>
            <a:ext cx="233884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Google Histogram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Number of Users by Rating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8625" y="143725"/>
            <a:ext cx="1894749" cy="10464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PHASE III</a:t>
            </a:r>
          </a:p>
          <a:p>
            <a:pPr algn="ctr">
              <a:tabLst>
                <a:tab pos="347663" algn="l"/>
              </a:tabLst>
            </a:pPr>
            <a:endParaRPr lang="en-US" b="1" dirty="0">
              <a:solidFill>
                <a:srgbClr val="30353F"/>
              </a:solidFill>
              <a:latin typeface="+mj-lt"/>
            </a:endParaRPr>
          </a:p>
          <a:p>
            <a:pPr algn="ctr"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DATA VISUALIZED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DCCFF-0094-DA35-81EF-67DCE7A6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31" y="2752284"/>
            <a:ext cx="3596616" cy="2646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98983-70D9-CAD7-EE31-073EF1FB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567" y="2726633"/>
            <a:ext cx="3596615" cy="2646805"/>
          </a:xfrm>
          <a:prstGeom prst="rect">
            <a:avLst/>
          </a:prstGeom>
        </p:spPr>
      </p:pic>
      <p:pic>
        <p:nvPicPr>
          <p:cNvPr id="19" name="Picture 18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FABF9AB9-F89C-198B-4A81-6FDE5B591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5" y="1703596"/>
            <a:ext cx="419878" cy="419878"/>
          </a:xfrm>
          <a:prstGeom prst="rect">
            <a:avLst/>
          </a:prstGeom>
        </p:spPr>
      </p:pic>
      <p:pic>
        <p:nvPicPr>
          <p:cNvPr id="23" name="Graphic 22" descr="Venn diagram outline">
            <a:extLst>
              <a:ext uri="{FF2B5EF4-FFF2-40B4-BE49-F238E27FC236}">
                <a16:creationId xmlns:a16="http://schemas.microsoft.com/office/drawing/2014/main" id="{454F1AC3-935C-06F7-1FAA-9897F2428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7694" y="2430158"/>
            <a:ext cx="4572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8D6E4A-E0E5-6679-85F0-F6281DB9C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7965" y="3496923"/>
            <a:ext cx="3600666" cy="26468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1BEA8DA-5048-3966-EE09-DD1D0DBD7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63002" y="1567036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6029B7-14B5-314E-22CA-F9262CB60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33567" y="1567036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CEF451-C75C-3461-D5B2-8A56B0E377BC}"/>
              </a:ext>
            </a:extLst>
          </p:cNvPr>
          <p:cNvSpPr txBox="1"/>
          <p:nvPr/>
        </p:nvSpPr>
        <p:spPr>
          <a:xfrm>
            <a:off x="9040082" y="1710039"/>
            <a:ext cx="2129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Google Histogram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Number of Users by Rating</a:t>
            </a:r>
          </a:p>
        </p:txBody>
      </p:sp>
      <p:pic>
        <p:nvPicPr>
          <p:cNvPr id="32" name="Picture 31" descr="Logo, icon&#10;&#10;Description automatically generated">
            <a:extLst>
              <a:ext uri="{FF2B5EF4-FFF2-40B4-BE49-F238E27FC236}">
                <a16:creationId xmlns:a16="http://schemas.microsoft.com/office/drawing/2014/main" id="{E6734E13-6F68-55B6-C0AD-D74EB7DC4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74" y="1724808"/>
            <a:ext cx="459018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Dominoes falling in a 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153" y="668126"/>
            <a:ext cx="7358287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close mean user rating values initially observed would suggest little significant difference between the platforms. However, the permutation difference indicates a substantial difference of 0.6648 between the platforms. This difference shows Google Play Store to be the preferred platform for this venture.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892" y="1764154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Conclusion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3134</TotalTime>
  <Words>196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Slide 1</vt:lpstr>
      <vt:lpstr>Slide 5</vt:lpstr>
      <vt:lpstr>Slide 5</vt:lpstr>
      <vt:lpstr>Slide 4</vt:lpstr>
      <vt:lpstr>Slide 4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Emmett Keany</dc:creator>
  <cp:lastModifiedBy>Emmett Keany</cp:lastModifiedBy>
  <cp:revision>1</cp:revision>
  <dcterms:created xsi:type="dcterms:W3CDTF">2023-02-13T18:38:21Z</dcterms:created>
  <dcterms:modified xsi:type="dcterms:W3CDTF">2023-02-15T23:59:04Z</dcterms:modified>
</cp:coreProperties>
</file>