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svg"/><Relationship Id="rId1" Type="http://schemas.openxmlformats.org/officeDocument/2006/relationships/image" Target="../media/image39.png"/><Relationship Id="rId6" Type="http://schemas.openxmlformats.org/officeDocument/2006/relationships/image" Target="../media/image38.svg"/><Relationship Id="rId5" Type="http://schemas.openxmlformats.org/officeDocument/2006/relationships/image" Target="../media/image41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svg"/><Relationship Id="rId1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4CEE0-8981-47DD-ACDB-783723B8CAD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8D10BE-B459-495E-95DE-569724E612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Meetings will be Tuesdays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6-7PM in </a:t>
          </a:r>
          <a:r>
            <a:rPr lang="en-US"/>
            <a:t>Westgate E201</a:t>
          </a:r>
          <a:endParaRPr lang="en-US" dirty="0"/>
        </a:p>
      </dgm:t>
    </dgm:pt>
    <dgm:pt modelId="{30468837-1EB5-4950-913A-CB1FB93FED19}" type="parTrans" cxnId="{7505D68C-ACD2-437F-A611-8F0A3AA5C657}">
      <dgm:prSet/>
      <dgm:spPr/>
      <dgm:t>
        <a:bodyPr/>
        <a:lstStyle/>
        <a:p>
          <a:endParaRPr lang="en-US"/>
        </a:p>
      </dgm:t>
    </dgm:pt>
    <dgm:pt modelId="{8FEBB943-359E-423F-99DD-DDEEF859A3B8}" type="sibTrans" cxnId="{7505D68C-ACD2-437F-A611-8F0A3AA5C657}">
      <dgm:prSet/>
      <dgm:spPr/>
      <dgm:t>
        <a:bodyPr/>
        <a:lstStyle/>
        <a:p>
          <a:endParaRPr lang="en-US"/>
        </a:p>
      </dgm:t>
    </dgm:pt>
    <dgm:pt modelId="{057B148D-9CAD-4BD2-8B3A-339C66C270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Our Exec Team: </a:t>
          </a:r>
        </a:p>
      </dgm:t>
    </dgm:pt>
    <dgm:pt modelId="{D583B7D3-3F47-4037-99AC-78463B44CEF2}" type="parTrans" cxnId="{A6888041-92D4-4D69-A3F1-BD09900FAEEE}">
      <dgm:prSet/>
      <dgm:spPr/>
      <dgm:t>
        <a:bodyPr/>
        <a:lstStyle/>
        <a:p>
          <a:endParaRPr lang="en-US"/>
        </a:p>
      </dgm:t>
    </dgm:pt>
    <dgm:pt modelId="{DC69013B-0090-4F36-9CE4-AAB2F28C3E2F}" type="sibTrans" cxnId="{A6888041-92D4-4D69-A3F1-BD09900FAEEE}">
      <dgm:prSet/>
      <dgm:spPr/>
      <dgm:t>
        <a:bodyPr/>
        <a:lstStyle/>
        <a:p>
          <a:endParaRPr lang="en-US"/>
        </a:p>
      </dgm:t>
    </dgm:pt>
    <dgm:pt modelId="{C9F9687D-B2A5-45D9-8F45-5513AF2FE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President: Collin </a:t>
          </a:r>
          <a:r>
            <a:rPr lang="en-US" dirty="0" err="1"/>
            <a:t>Kleest</a:t>
          </a:r>
          <a:endParaRPr lang="en-US" dirty="0"/>
        </a:p>
      </dgm:t>
    </dgm:pt>
    <dgm:pt modelId="{C8E0EE7E-6D70-4239-B445-D393D2CD2C50}" type="parTrans" cxnId="{D619F537-5D1F-4D70-A24E-9F64F9A1FA1E}">
      <dgm:prSet/>
      <dgm:spPr/>
      <dgm:t>
        <a:bodyPr/>
        <a:lstStyle/>
        <a:p>
          <a:endParaRPr lang="en-US"/>
        </a:p>
      </dgm:t>
    </dgm:pt>
    <dgm:pt modelId="{48A86E25-5929-4456-A6EF-CB134E1A4A4C}" type="sibTrans" cxnId="{D619F537-5D1F-4D70-A24E-9F64F9A1FA1E}">
      <dgm:prSet/>
      <dgm:spPr/>
      <dgm:t>
        <a:bodyPr/>
        <a:lstStyle/>
        <a:p>
          <a:endParaRPr lang="en-US"/>
        </a:p>
      </dgm:t>
    </dgm:pt>
    <dgm:pt modelId="{DAD827D0-E12C-4907-9F7D-0923D57236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VP: Griffin Sullivan</a:t>
          </a:r>
        </a:p>
      </dgm:t>
    </dgm:pt>
    <dgm:pt modelId="{04D69F30-94D2-4A46-9771-D78576868522}" type="parTrans" cxnId="{71396F8C-D7A2-4647-A3CC-21D3B1A5B2E3}">
      <dgm:prSet/>
      <dgm:spPr/>
      <dgm:t>
        <a:bodyPr/>
        <a:lstStyle/>
        <a:p>
          <a:endParaRPr lang="en-US"/>
        </a:p>
      </dgm:t>
    </dgm:pt>
    <dgm:pt modelId="{4F2ED38A-8225-4E2C-BE35-484CC30107FC}" type="sibTrans" cxnId="{71396F8C-D7A2-4647-A3CC-21D3B1A5B2E3}">
      <dgm:prSet/>
      <dgm:spPr/>
      <dgm:t>
        <a:bodyPr/>
        <a:lstStyle/>
        <a:p>
          <a:endParaRPr lang="en-US"/>
        </a:p>
      </dgm:t>
    </dgm:pt>
    <dgm:pt modelId="{DE1906DC-76CD-4CE3-80B3-C047D92A6B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Treasurer: Daniel Mitchell</a:t>
          </a:r>
        </a:p>
      </dgm:t>
    </dgm:pt>
    <dgm:pt modelId="{ECE36C8F-6F83-4644-A4A7-991706AE255E}" type="parTrans" cxnId="{0971AEE6-C249-4C8F-8AF3-3F83B9E6B8B6}">
      <dgm:prSet/>
      <dgm:spPr/>
      <dgm:t>
        <a:bodyPr/>
        <a:lstStyle/>
        <a:p>
          <a:endParaRPr lang="en-US"/>
        </a:p>
      </dgm:t>
    </dgm:pt>
    <dgm:pt modelId="{C644A9F9-AFA6-431B-A9F5-3512723BEB05}" type="sibTrans" cxnId="{0971AEE6-C249-4C8F-8AF3-3F83B9E6B8B6}">
      <dgm:prSet/>
      <dgm:spPr/>
      <dgm:t>
        <a:bodyPr/>
        <a:lstStyle/>
        <a:p>
          <a:endParaRPr lang="en-US"/>
        </a:p>
      </dgm:t>
    </dgm:pt>
    <dgm:pt modelId="{1ABBCD07-0FDD-4F2F-B1DF-888B272946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Chief of Operations: Kyle </a:t>
          </a:r>
          <a:r>
            <a:rPr lang="en-US" dirty="0" err="1"/>
            <a:t>Kacala</a:t>
          </a:r>
          <a:endParaRPr lang="en-US" dirty="0"/>
        </a:p>
      </dgm:t>
    </dgm:pt>
    <dgm:pt modelId="{071B96F3-AF0F-4832-AA7F-4210859ABB1F}" type="parTrans" cxnId="{51173B85-3490-4299-8343-58F22D96ED2F}">
      <dgm:prSet/>
      <dgm:spPr/>
      <dgm:t>
        <a:bodyPr/>
        <a:lstStyle/>
        <a:p>
          <a:endParaRPr lang="en-US"/>
        </a:p>
      </dgm:t>
    </dgm:pt>
    <dgm:pt modelId="{40BD118B-E414-4D08-A67C-40D07475524B}" type="sibTrans" cxnId="{51173B85-3490-4299-8343-58F22D96ED2F}">
      <dgm:prSet/>
      <dgm:spPr/>
      <dgm:t>
        <a:bodyPr/>
        <a:lstStyle/>
        <a:p>
          <a:endParaRPr lang="en-US"/>
        </a:p>
      </dgm:t>
    </dgm:pt>
    <dgm:pt modelId="{052D360E-9192-4B39-9826-FFC08A30F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Communications will be hosted in Slack and Email</a:t>
          </a:r>
        </a:p>
      </dgm:t>
    </dgm:pt>
    <dgm:pt modelId="{5518848F-F97B-4A7B-A122-5E40C02B84C1}" type="parTrans" cxnId="{0444EF5F-C75E-4955-AD6F-03F4DB53C82D}">
      <dgm:prSet/>
      <dgm:spPr/>
      <dgm:t>
        <a:bodyPr/>
        <a:lstStyle/>
        <a:p>
          <a:endParaRPr lang="en-US"/>
        </a:p>
      </dgm:t>
    </dgm:pt>
    <dgm:pt modelId="{FAAC0A1B-0523-4ABC-BB6C-7A23AC2E925E}" type="sibTrans" cxnId="{0444EF5F-C75E-4955-AD6F-03F4DB53C82D}">
      <dgm:prSet/>
      <dgm:spPr/>
      <dgm:t>
        <a:bodyPr/>
        <a:lstStyle/>
        <a:p>
          <a:endParaRPr lang="en-US"/>
        </a:p>
      </dgm:t>
    </dgm:pt>
    <dgm:pt modelId="{23077C1D-77C6-4939-B60F-2D1F17E16D87}" type="pres">
      <dgm:prSet presAssocID="{1094CEE0-8981-47DD-ACDB-783723B8CADF}" presName="root" presStyleCnt="0">
        <dgm:presLayoutVars>
          <dgm:dir/>
          <dgm:resizeHandles val="exact"/>
        </dgm:presLayoutVars>
      </dgm:prSet>
      <dgm:spPr/>
    </dgm:pt>
    <dgm:pt modelId="{3DEDC590-BD97-47C1-BA3A-D0CAB1076AAB}" type="pres">
      <dgm:prSet presAssocID="{528D10BE-B459-495E-95DE-569724E6123A}" presName="compNode" presStyleCnt="0"/>
      <dgm:spPr/>
    </dgm:pt>
    <dgm:pt modelId="{F4C1CDAE-693A-422F-8DC1-8641C33D102B}" type="pres">
      <dgm:prSet presAssocID="{528D10BE-B459-495E-95DE-569724E6123A}" presName="iconRect" presStyleLbl="node1" presStyleIdx="0" presStyleCnt="2" custLinFactNeighborX="-588" custLinFactNeighborY="-27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992DC50-BAF0-40A7-B33A-A854C59D9F6C}" type="pres">
      <dgm:prSet presAssocID="{528D10BE-B459-495E-95DE-569724E6123A}" presName="iconSpace" presStyleCnt="0"/>
      <dgm:spPr/>
    </dgm:pt>
    <dgm:pt modelId="{ACB05546-184C-45F5-B19B-507BF2D5B11D}" type="pres">
      <dgm:prSet presAssocID="{528D10BE-B459-495E-95DE-569724E6123A}" presName="parTx" presStyleLbl="revTx" presStyleIdx="0" presStyleCnt="4" custLinFactNeighborX="3414" custLinFactNeighborY="-73368">
        <dgm:presLayoutVars>
          <dgm:chMax val="0"/>
          <dgm:chPref val="0"/>
        </dgm:presLayoutVars>
      </dgm:prSet>
      <dgm:spPr/>
    </dgm:pt>
    <dgm:pt modelId="{217C6355-57C7-4E13-89AC-85018F92075A}" type="pres">
      <dgm:prSet presAssocID="{528D10BE-B459-495E-95DE-569724E6123A}" presName="txSpace" presStyleCnt="0"/>
      <dgm:spPr/>
    </dgm:pt>
    <dgm:pt modelId="{FD435EF6-2739-422D-B383-48B2A3075DB2}" type="pres">
      <dgm:prSet presAssocID="{528D10BE-B459-495E-95DE-569724E6123A}" presName="desTx" presStyleLbl="revTx" presStyleIdx="1" presStyleCnt="4" custLinFactNeighborX="1029" custLinFactNeighborY="-82584">
        <dgm:presLayoutVars/>
      </dgm:prSet>
      <dgm:spPr/>
    </dgm:pt>
    <dgm:pt modelId="{10F90880-70E4-4E4A-894C-530B3EE2F325}" type="pres">
      <dgm:prSet presAssocID="{8FEBB943-359E-423F-99DD-DDEEF859A3B8}" presName="sibTrans" presStyleCnt="0"/>
      <dgm:spPr/>
    </dgm:pt>
    <dgm:pt modelId="{4128520A-AD16-486C-BBA4-5A62B6B00FB2}" type="pres">
      <dgm:prSet presAssocID="{057B148D-9CAD-4BD2-8B3A-339C66C27069}" presName="compNode" presStyleCnt="0"/>
      <dgm:spPr/>
    </dgm:pt>
    <dgm:pt modelId="{418FA263-B918-4187-8C4A-C036B48E3CBD}" type="pres">
      <dgm:prSet presAssocID="{057B148D-9CAD-4BD2-8B3A-339C66C27069}" presName="iconRect" presStyleLbl="node1" presStyleIdx="1" presStyleCnt="2" custScaleX="3027" custScaleY="3027" custLinFactNeighborX="-93008" custLinFactNeighborY="2814"/>
      <dgm:spPr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34000" r="-134000"/>
          </a:stretch>
        </a:blipFill>
        <a:ln>
          <a:noFill/>
        </a:ln>
      </dgm:spPr>
    </dgm:pt>
    <dgm:pt modelId="{394FCAAD-70FA-4B90-9678-AC65ED466C06}" type="pres">
      <dgm:prSet presAssocID="{057B148D-9CAD-4BD2-8B3A-339C66C27069}" presName="iconSpace" presStyleCnt="0"/>
      <dgm:spPr/>
    </dgm:pt>
    <dgm:pt modelId="{D369ECE1-741F-42B1-90D5-EFC855D764C6}" type="pres">
      <dgm:prSet presAssocID="{057B148D-9CAD-4BD2-8B3A-339C66C27069}" presName="parTx" presStyleLbl="revTx" presStyleIdx="2" presStyleCnt="4" custLinFactNeighborX="-1422" custLinFactNeighborY="27427">
        <dgm:presLayoutVars>
          <dgm:chMax val="0"/>
          <dgm:chPref val="0"/>
        </dgm:presLayoutVars>
      </dgm:prSet>
      <dgm:spPr/>
    </dgm:pt>
    <dgm:pt modelId="{CAB23960-7E21-4AAC-BE34-9F20C80D165C}" type="pres">
      <dgm:prSet presAssocID="{057B148D-9CAD-4BD2-8B3A-339C66C27069}" presName="txSpace" presStyleCnt="0"/>
      <dgm:spPr/>
    </dgm:pt>
    <dgm:pt modelId="{665BF214-F2B6-414D-B923-DD4093578D54}" type="pres">
      <dgm:prSet presAssocID="{057B148D-9CAD-4BD2-8B3A-339C66C27069}" presName="desTx" presStyleLbl="revTx" presStyleIdx="3" presStyleCnt="4" custLinFactNeighborY="-25791">
        <dgm:presLayoutVars/>
      </dgm:prSet>
      <dgm:spPr/>
    </dgm:pt>
  </dgm:ptLst>
  <dgm:cxnLst>
    <dgm:cxn modelId="{19EFB00A-5881-49FC-8432-3F5932BE9669}" type="presOf" srcId="{1ABBCD07-0FDD-4F2F-B1DF-888B272946D5}" destId="{665BF214-F2B6-414D-B923-DD4093578D54}" srcOrd="0" destOrd="3" presId="urn:microsoft.com/office/officeart/2018/5/layout/CenteredIconLabelDescriptionList"/>
    <dgm:cxn modelId="{17B84A25-7227-4619-80BC-C4C322BC9820}" type="presOf" srcId="{057B148D-9CAD-4BD2-8B3A-339C66C27069}" destId="{D369ECE1-741F-42B1-90D5-EFC855D764C6}" srcOrd="0" destOrd="0" presId="urn:microsoft.com/office/officeart/2018/5/layout/CenteredIconLabelDescriptionList"/>
    <dgm:cxn modelId="{D619F537-5D1F-4D70-A24E-9F64F9A1FA1E}" srcId="{057B148D-9CAD-4BD2-8B3A-339C66C27069}" destId="{C9F9687D-B2A5-45D9-8F45-5513AF2FE107}" srcOrd="0" destOrd="0" parTransId="{C8E0EE7E-6D70-4239-B445-D393D2CD2C50}" sibTransId="{48A86E25-5929-4456-A6EF-CB134E1A4A4C}"/>
    <dgm:cxn modelId="{9E6F973A-09CB-4EBC-8F44-19D3B3821436}" type="presOf" srcId="{528D10BE-B459-495E-95DE-569724E6123A}" destId="{ACB05546-184C-45F5-B19B-507BF2D5B11D}" srcOrd="0" destOrd="0" presId="urn:microsoft.com/office/officeart/2018/5/layout/CenteredIconLabelDescriptionList"/>
    <dgm:cxn modelId="{0444EF5F-C75E-4955-AD6F-03F4DB53C82D}" srcId="{528D10BE-B459-495E-95DE-569724E6123A}" destId="{052D360E-9192-4B39-9826-FFC08A30FAF8}" srcOrd="0" destOrd="0" parTransId="{5518848F-F97B-4A7B-A122-5E40C02B84C1}" sibTransId="{FAAC0A1B-0523-4ABC-BB6C-7A23AC2E925E}"/>
    <dgm:cxn modelId="{A6888041-92D4-4D69-A3F1-BD09900FAEEE}" srcId="{1094CEE0-8981-47DD-ACDB-783723B8CADF}" destId="{057B148D-9CAD-4BD2-8B3A-339C66C27069}" srcOrd="1" destOrd="0" parTransId="{D583B7D3-3F47-4037-99AC-78463B44CEF2}" sibTransId="{DC69013B-0090-4F36-9CE4-AAB2F28C3E2F}"/>
    <dgm:cxn modelId="{DBC52369-D055-475E-9BD1-D28740E399A6}" type="presOf" srcId="{1094CEE0-8981-47DD-ACDB-783723B8CADF}" destId="{23077C1D-77C6-4939-B60F-2D1F17E16D87}" srcOrd="0" destOrd="0" presId="urn:microsoft.com/office/officeart/2018/5/layout/CenteredIconLabelDescriptionList"/>
    <dgm:cxn modelId="{4B48386D-46A8-4DE0-BC62-BF5088DCAD0E}" type="presOf" srcId="{C9F9687D-B2A5-45D9-8F45-5513AF2FE107}" destId="{665BF214-F2B6-414D-B923-DD4093578D54}" srcOrd="0" destOrd="0" presId="urn:microsoft.com/office/officeart/2018/5/layout/CenteredIconLabelDescriptionList"/>
    <dgm:cxn modelId="{380DB76D-EBE1-4428-A4ED-D5A9C9DA6797}" type="presOf" srcId="{052D360E-9192-4B39-9826-FFC08A30FAF8}" destId="{FD435EF6-2739-422D-B383-48B2A3075DB2}" srcOrd="0" destOrd="0" presId="urn:microsoft.com/office/officeart/2018/5/layout/CenteredIconLabelDescriptionList"/>
    <dgm:cxn modelId="{51173B85-3490-4299-8343-58F22D96ED2F}" srcId="{057B148D-9CAD-4BD2-8B3A-339C66C27069}" destId="{1ABBCD07-0FDD-4F2F-B1DF-888B272946D5}" srcOrd="3" destOrd="0" parTransId="{071B96F3-AF0F-4832-AA7F-4210859ABB1F}" sibTransId="{40BD118B-E414-4D08-A67C-40D07475524B}"/>
    <dgm:cxn modelId="{71396F8C-D7A2-4647-A3CC-21D3B1A5B2E3}" srcId="{057B148D-9CAD-4BD2-8B3A-339C66C27069}" destId="{DAD827D0-E12C-4907-9F7D-0923D572366D}" srcOrd="1" destOrd="0" parTransId="{04D69F30-94D2-4A46-9771-D78576868522}" sibTransId="{4F2ED38A-8225-4E2C-BE35-484CC30107FC}"/>
    <dgm:cxn modelId="{7505D68C-ACD2-437F-A611-8F0A3AA5C657}" srcId="{1094CEE0-8981-47DD-ACDB-783723B8CADF}" destId="{528D10BE-B459-495E-95DE-569724E6123A}" srcOrd="0" destOrd="0" parTransId="{30468837-1EB5-4950-913A-CB1FB93FED19}" sibTransId="{8FEBB943-359E-423F-99DD-DDEEF859A3B8}"/>
    <dgm:cxn modelId="{A9780090-38ED-4540-A631-C01960FF2DB8}" type="presOf" srcId="{DE1906DC-76CD-4CE3-80B3-C047D92A6B5A}" destId="{665BF214-F2B6-414D-B923-DD4093578D54}" srcOrd="0" destOrd="2" presId="urn:microsoft.com/office/officeart/2018/5/layout/CenteredIconLabelDescriptionList"/>
    <dgm:cxn modelId="{BF5D19C1-F8C0-442C-825A-30BBE935ABFF}" type="presOf" srcId="{DAD827D0-E12C-4907-9F7D-0923D572366D}" destId="{665BF214-F2B6-414D-B923-DD4093578D54}" srcOrd="0" destOrd="1" presId="urn:microsoft.com/office/officeart/2018/5/layout/CenteredIconLabelDescriptionList"/>
    <dgm:cxn modelId="{0971AEE6-C249-4C8F-8AF3-3F83B9E6B8B6}" srcId="{057B148D-9CAD-4BD2-8B3A-339C66C27069}" destId="{DE1906DC-76CD-4CE3-80B3-C047D92A6B5A}" srcOrd="2" destOrd="0" parTransId="{ECE36C8F-6F83-4644-A4A7-991706AE255E}" sibTransId="{C644A9F9-AFA6-431B-A9F5-3512723BEB05}"/>
    <dgm:cxn modelId="{BFBBF562-F378-44D8-BB97-A39FB9D2F4BD}" type="presParOf" srcId="{23077C1D-77C6-4939-B60F-2D1F17E16D87}" destId="{3DEDC590-BD97-47C1-BA3A-D0CAB1076AAB}" srcOrd="0" destOrd="0" presId="urn:microsoft.com/office/officeart/2018/5/layout/CenteredIconLabelDescriptionList"/>
    <dgm:cxn modelId="{0EA5561A-81B4-4A30-9EE4-55960B51B54B}" type="presParOf" srcId="{3DEDC590-BD97-47C1-BA3A-D0CAB1076AAB}" destId="{F4C1CDAE-693A-422F-8DC1-8641C33D102B}" srcOrd="0" destOrd="0" presId="urn:microsoft.com/office/officeart/2018/5/layout/CenteredIconLabelDescriptionList"/>
    <dgm:cxn modelId="{79F65501-ADB5-4516-81B1-4C26E655827B}" type="presParOf" srcId="{3DEDC590-BD97-47C1-BA3A-D0CAB1076AAB}" destId="{7992DC50-BAF0-40A7-B33A-A854C59D9F6C}" srcOrd="1" destOrd="0" presId="urn:microsoft.com/office/officeart/2018/5/layout/CenteredIconLabelDescriptionList"/>
    <dgm:cxn modelId="{8251314D-6156-490E-963D-FCA3B6CA5DB5}" type="presParOf" srcId="{3DEDC590-BD97-47C1-BA3A-D0CAB1076AAB}" destId="{ACB05546-184C-45F5-B19B-507BF2D5B11D}" srcOrd="2" destOrd="0" presId="urn:microsoft.com/office/officeart/2018/5/layout/CenteredIconLabelDescriptionList"/>
    <dgm:cxn modelId="{C2373D33-A162-4507-90EA-BA289CD11EF4}" type="presParOf" srcId="{3DEDC590-BD97-47C1-BA3A-D0CAB1076AAB}" destId="{217C6355-57C7-4E13-89AC-85018F92075A}" srcOrd="3" destOrd="0" presId="urn:microsoft.com/office/officeart/2018/5/layout/CenteredIconLabelDescriptionList"/>
    <dgm:cxn modelId="{6C4949CD-B906-47DA-8B89-D2EA289A91F5}" type="presParOf" srcId="{3DEDC590-BD97-47C1-BA3A-D0CAB1076AAB}" destId="{FD435EF6-2739-422D-B383-48B2A3075DB2}" srcOrd="4" destOrd="0" presId="urn:microsoft.com/office/officeart/2018/5/layout/CenteredIconLabelDescriptionList"/>
    <dgm:cxn modelId="{5D0552CD-630D-4933-9EEE-E91FA7B764B1}" type="presParOf" srcId="{23077C1D-77C6-4939-B60F-2D1F17E16D87}" destId="{10F90880-70E4-4E4A-894C-530B3EE2F325}" srcOrd="1" destOrd="0" presId="urn:microsoft.com/office/officeart/2018/5/layout/CenteredIconLabelDescriptionList"/>
    <dgm:cxn modelId="{C4CE5669-0BF5-48A7-9F6E-A4BB6AEE3BFA}" type="presParOf" srcId="{23077C1D-77C6-4939-B60F-2D1F17E16D87}" destId="{4128520A-AD16-486C-BBA4-5A62B6B00FB2}" srcOrd="2" destOrd="0" presId="urn:microsoft.com/office/officeart/2018/5/layout/CenteredIconLabelDescriptionList"/>
    <dgm:cxn modelId="{0B6A8146-1489-44F1-9F9D-D787176136BC}" type="presParOf" srcId="{4128520A-AD16-486C-BBA4-5A62B6B00FB2}" destId="{418FA263-B918-4187-8C4A-C036B48E3CBD}" srcOrd="0" destOrd="0" presId="urn:microsoft.com/office/officeart/2018/5/layout/CenteredIconLabelDescriptionList"/>
    <dgm:cxn modelId="{D5719DC0-9C6F-4346-BFCB-64DA597AEE86}" type="presParOf" srcId="{4128520A-AD16-486C-BBA4-5A62B6B00FB2}" destId="{394FCAAD-70FA-4B90-9678-AC65ED466C06}" srcOrd="1" destOrd="0" presId="urn:microsoft.com/office/officeart/2018/5/layout/CenteredIconLabelDescriptionList"/>
    <dgm:cxn modelId="{8E3018F6-CE74-466B-8019-EB2F69A131A3}" type="presParOf" srcId="{4128520A-AD16-486C-BBA4-5A62B6B00FB2}" destId="{D369ECE1-741F-42B1-90D5-EFC855D764C6}" srcOrd="2" destOrd="0" presId="urn:microsoft.com/office/officeart/2018/5/layout/CenteredIconLabelDescriptionList"/>
    <dgm:cxn modelId="{1323B890-5040-44AC-8225-8F95B7FB61FB}" type="presParOf" srcId="{4128520A-AD16-486C-BBA4-5A62B6B00FB2}" destId="{CAB23960-7E21-4AAC-BE34-9F20C80D165C}" srcOrd="3" destOrd="0" presId="urn:microsoft.com/office/officeart/2018/5/layout/CenteredIconLabelDescriptionList"/>
    <dgm:cxn modelId="{D5CB6045-8C16-4C6F-ABBF-B4A029943DDF}" type="presParOf" srcId="{4128520A-AD16-486C-BBA4-5A62B6B00FB2}" destId="{665BF214-F2B6-414D-B923-DD4093578D5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E4F1D-5179-4576-9618-3ADDF9A6BD2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B039C0-01D9-4C72-B85A-AE3154E5F19F}">
      <dgm:prSet/>
      <dgm:spPr/>
      <dgm:t>
        <a:bodyPr/>
        <a:lstStyle/>
        <a:p>
          <a:r>
            <a:rPr lang="en-US" dirty="0"/>
            <a:t>Linux History</a:t>
          </a:r>
        </a:p>
      </dgm:t>
    </dgm:pt>
    <dgm:pt modelId="{716E2F79-27DE-48B6-B341-E67785B85EE4}" type="parTrans" cxnId="{C82196E9-68EC-41E8-AF27-ACD3596DBFF0}">
      <dgm:prSet/>
      <dgm:spPr/>
      <dgm:t>
        <a:bodyPr/>
        <a:lstStyle/>
        <a:p>
          <a:endParaRPr lang="en-US"/>
        </a:p>
      </dgm:t>
    </dgm:pt>
    <dgm:pt modelId="{3F5297FB-1263-4D75-BD8E-D694666D3814}" type="sibTrans" cxnId="{C82196E9-68EC-41E8-AF27-ACD3596DBFF0}">
      <dgm:prSet/>
      <dgm:spPr/>
      <dgm:t>
        <a:bodyPr/>
        <a:lstStyle/>
        <a:p>
          <a:endParaRPr lang="en-US"/>
        </a:p>
      </dgm:t>
    </dgm:pt>
    <dgm:pt modelId="{72BCC497-029A-4767-A576-8D09F6EFD09B}">
      <dgm:prSet/>
      <dgm:spPr/>
      <dgm:t>
        <a:bodyPr/>
        <a:lstStyle/>
        <a:p>
          <a:r>
            <a:rPr lang="en-US" dirty="0"/>
            <a:t>Brief history and info about Linux</a:t>
          </a:r>
        </a:p>
      </dgm:t>
    </dgm:pt>
    <dgm:pt modelId="{CE586B12-2A82-48CA-B645-CEE5D89564FB}" type="parTrans" cxnId="{58FC8438-5812-4167-A599-25721174110C}">
      <dgm:prSet/>
      <dgm:spPr/>
      <dgm:t>
        <a:bodyPr/>
        <a:lstStyle/>
        <a:p>
          <a:endParaRPr lang="en-US"/>
        </a:p>
      </dgm:t>
    </dgm:pt>
    <dgm:pt modelId="{6B8DA757-302D-41A7-A0BF-20A9FCF11565}" type="sibTrans" cxnId="{58FC8438-5812-4167-A599-25721174110C}">
      <dgm:prSet/>
      <dgm:spPr/>
      <dgm:t>
        <a:bodyPr/>
        <a:lstStyle/>
        <a:p>
          <a:endParaRPr lang="en-US"/>
        </a:p>
      </dgm:t>
    </dgm:pt>
    <dgm:pt modelId="{E505332F-4C32-45B6-AD9B-DC9A9BBF6E5A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Linux Commands</a:t>
          </a:r>
        </a:p>
      </dgm:t>
    </dgm:pt>
    <dgm:pt modelId="{0CBD9721-0FA7-483E-90A0-603DF65A2084}" type="parTrans" cxnId="{D429CF95-DD9F-406B-A461-B834153948D0}">
      <dgm:prSet/>
      <dgm:spPr/>
      <dgm:t>
        <a:bodyPr/>
        <a:lstStyle/>
        <a:p>
          <a:endParaRPr lang="en-US"/>
        </a:p>
      </dgm:t>
    </dgm:pt>
    <dgm:pt modelId="{F6BD4D6D-EF9B-46DF-BE5B-E83789DA2BF5}" type="sibTrans" cxnId="{D429CF95-DD9F-406B-A461-B834153948D0}">
      <dgm:prSet/>
      <dgm:spPr/>
      <dgm:t>
        <a:bodyPr/>
        <a:lstStyle/>
        <a:p>
          <a:endParaRPr lang="en-US"/>
        </a:p>
      </dgm:t>
    </dgm:pt>
    <dgm:pt modelId="{9160534F-98D5-46CA-8E08-2CEBAF75CAB0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/>
            <a:t>Run through some basics Linux commands on the Pi’s</a:t>
          </a:r>
        </a:p>
      </dgm:t>
    </dgm:pt>
    <dgm:pt modelId="{0D12D99C-C755-4E0A-A186-205EDD533BD1}" type="parTrans" cxnId="{50CC275A-66A8-4FFB-9992-86659952755D}">
      <dgm:prSet/>
      <dgm:spPr/>
      <dgm:t>
        <a:bodyPr/>
        <a:lstStyle/>
        <a:p>
          <a:endParaRPr lang="en-US"/>
        </a:p>
      </dgm:t>
    </dgm:pt>
    <dgm:pt modelId="{1233C49A-B3E3-4486-B924-5FCF44948931}" type="sibTrans" cxnId="{50CC275A-66A8-4FFB-9992-86659952755D}">
      <dgm:prSet/>
      <dgm:spPr/>
      <dgm:t>
        <a:bodyPr/>
        <a:lstStyle/>
        <a:p>
          <a:endParaRPr lang="en-US"/>
        </a:p>
      </dgm:t>
    </dgm:pt>
    <dgm:pt modelId="{F4606B5D-2698-44C2-8910-DD187152543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Git History</a:t>
          </a:r>
        </a:p>
      </dgm:t>
    </dgm:pt>
    <dgm:pt modelId="{D9B6CF6C-0A30-4BD3-AA7E-EDDAFC50C2B9}" type="parTrans" cxnId="{34C65533-2D80-408E-871F-DD6560B4A731}">
      <dgm:prSet/>
      <dgm:spPr/>
      <dgm:t>
        <a:bodyPr/>
        <a:lstStyle/>
        <a:p>
          <a:endParaRPr lang="en-US"/>
        </a:p>
      </dgm:t>
    </dgm:pt>
    <dgm:pt modelId="{E2133018-3FC9-4623-A252-E546DD8BC422}" type="sibTrans" cxnId="{34C65533-2D80-408E-871F-DD6560B4A731}">
      <dgm:prSet/>
      <dgm:spPr/>
      <dgm:t>
        <a:bodyPr/>
        <a:lstStyle/>
        <a:p>
          <a:endParaRPr lang="en-US"/>
        </a:p>
      </dgm:t>
    </dgm:pt>
    <dgm:pt modelId="{BDE942AD-1700-4ACE-B64D-B83819833239}">
      <dgm:prSet/>
      <dgm:spPr/>
      <dgm:t>
        <a:bodyPr/>
        <a:lstStyle/>
        <a:p>
          <a:r>
            <a:rPr lang="en-US"/>
            <a:t>Brief history and info about Git</a:t>
          </a:r>
        </a:p>
      </dgm:t>
    </dgm:pt>
    <dgm:pt modelId="{88A16E41-CF64-435B-A9B6-B8F12037005C}" type="parTrans" cxnId="{D7F74FAF-2D7F-42FA-966F-918F186749F8}">
      <dgm:prSet/>
      <dgm:spPr/>
      <dgm:t>
        <a:bodyPr/>
        <a:lstStyle/>
        <a:p>
          <a:endParaRPr lang="en-US"/>
        </a:p>
      </dgm:t>
    </dgm:pt>
    <dgm:pt modelId="{36959F78-E290-4438-8C32-216A95AA93D0}" type="sibTrans" cxnId="{D7F74FAF-2D7F-42FA-966F-918F186749F8}">
      <dgm:prSet/>
      <dgm:spPr/>
      <dgm:t>
        <a:bodyPr/>
        <a:lstStyle/>
        <a:p>
          <a:endParaRPr lang="en-US"/>
        </a:p>
      </dgm:t>
    </dgm:pt>
    <dgm:pt modelId="{57C79524-8BF8-4F60-A767-ACD72A1D1A54}">
      <dgm:prSet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dirty="0"/>
            <a:t>GitHub Demo</a:t>
          </a:r>
        </a:p>
      </dgm:t>
    </dgm:pt>
    <dgm:pt modelId="{953A4309-CD1A-465F-B384-95C3BAA01992}" type="parTrans" cxnId="{211C7575-4F2B-4208-B8BE-29090640672F}">
      <dgm:prSet/>
      <dgm:spPr/>
      <dgm:t>
        <a:bodyPr/>
        <a:lstStyle/>
        <a:p>
          <a:endParaRPr lang="en-US"/>
        </a:p>
      </dgm:t>
    </dgm:pt>
    <dgm:pt modelId="{2A4528BD-27FF-4A59-851C-8502D14390C5}" type="sibTrans" cxnId="{211C7575-4F2B-4208-B8BE-29090640672F}">
      <dgm:prSet/>
      <dgm:spPr/>
      <dgm:t>
        <a:bodyPr/>
        <a:lstStyle/>
        <a:p>
          <a:endParaRPr lang="en-US"/>
        </a:p>
      </dgm:t>
    </dgm:pt>
    <dgm:pt modelId="{B2E7A195-6472-4D3C-8C44-8CB7D4EC7493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Make your own repository and push a file to it</a:t>
          </a:r>
        </a:p>
      </dgm:t>
    </dgm:pt>
    <dgm:pt modelId="{4739F78E-C8B7-48D2-83E8-53AC207BF7C0}" type="parTrans" cxnId="{EA64AE3B-8579-4F87-8DEF-2643CB043EA4}">
      <dgm:prSet/>
      <dgm:spPr/>
      <dgm:t>
        <a:bodyPr/>
        <a:lstStyle/>
        <a:p>
          <a:endParaRPr lang="en-US"/>
        </a:p>
      </dgm:t>
    </dgm:pt>
    <dgm:pt modelId="{E8B84942-7E8E-44B5-8103-BE8A00EFBFB1}" type="sibTrans" cxnId="{EA64AE3B-8579-4F87-8DEF-2643CB043EA4}">
      <dgm:prSet/>
      <dgm:spPr/>
      <dgm:t>
        <a:bodyPr/>
        <a:lstStyle/>
        <a:p>
          <a:endParaRPr lang="en-US"/>
        </a:p>
      </dgm:t>
    </dgm:pt>
    <dgm:pt modelId="{ABC156B4-8604-4DB5-8C89-B6E7544A791F}" type="pres">
      <dgm:prSet presAssocID="{C02E4F1D-5179-4576-9618-3ADDF9A6BD27}" presName="Name0" presStyleCnt="0">
        <dgm:presLayoutVars>
          <dgm:dir/>
          <dgm:animLvl val="lvl"/>
          <dgm:resizeHandles val="exact"/>
        </dgm:presLayoutVars>
      </dgm:prSet>
      <dgm:spPr/>
    </dgm:pt>
    <dgm:pt modelId="{474686EE-D588-405A-AEA0-E5B22F0BBB3A}" type="pres">
      <dgm:prSet presAssocID="{57C79524-8BF8-4F60-A767-ACD72A1D1A54}" presName="boxAndChildren" presStyleCnt="0"/>
      <dgm:spPr/>
    </dgm:pt>
    <dgm:pt modelId="{29BAF0E7-045B-4923-AFF1-EA44D843CF2E}" type="pres">
      <dgm:prSet presAssocID="{57C79524-8BF8-4F60-A767-ACD72A1D1A54}" presName="parentTextBox" presStyleLbl="alignNode1" presStyleIdx="0" presStyleCnt="4"/>
      <dgm:spPr/>
    </dgm:pt>
    <dgm:pt modelId="{CF80E3B1-5FE9-419B-B921-FEBCE5E52CC3}" type="pres">
      <dgm:prSet presAssocID="{57C79524-8BF8-4F60-A767-ACD72A1D1A54}" presName="descendantBox" presStyleLbl="bgAccFollowNode1" presStyleIdx="0" presStyleCnt="4"/>
      <dgm:spPr/>
    </dgm:pt>
    <dgm:pt modelId="{56AD4D90-16ED-42B0-B3BF-2B1883A0E5BD}" type="pres">
      <dgm:prSet presAssocID="{E2133018-3FC9-4623-A252-E546DD8BC422}" presName="sp" presStyleCnt="0"/>
      <dgm:spPr/>
    </dgm:pt>
    <dgm:pt modelId="{F1B7731F-2E03-47F6-A1D3-6782C8C533E7}" type="pres">
      <dgm:prSet presAssocID="{F4606B5D-2698-44C2-8910-DD187152543C}" presName="arrowAndChildren" presStyleCnt="0"/>
      <dgm:spPr/>
    </dgm:pt>
    <dgm:pt modelId="{7A3C6363-8E40-4A00-BE44-B161FD76F711}" type="pres">
      <dgm:prSet presAssocID="{F4606B5D-2698-44C2-8910-DD187152543C}" presName="parentTextArrow" presStyleLbl="node1" presStyleIdx="0" presStyleCnt="0"/>
      <dgm:spPr/>
    </dgm:pt>
    <dgm:pt modelId="{2C02AD27-AA3F-4B72-B9AC-E9649E5C71D7}" type="pres">
      <dgm:prSet presAssocID="{F4606B5D-2698-44C2-8910-DD187152543C}" presName="arrow" presStyleLbl="alignNode1" presStyleIdx="1" presStyleCnt="4"/>
      <dgm:spPr/>
    </dgm:pt>
    <dgm:pt modelId="{AA372111-821E-4B36-A7F6-411595533829}" type="pres">
      <dgm:prSet presAssocID="{F4606B5D-2698-44C2-8910-DD187152543C}" presName="descendantArrow" presStyleLbl="bgAccFollowNode1" presStyleIdx="1" presStyleCnt="4"/>
      <dgm:spPr/>
    </dgm:pt>
    <dgm:pt modelId="{DD7D75C2-24A2-4A7C-9F5E-BEEAF72FAEDE}" type="pres">
      <dgm:prSet presAssocID="{F6BD4D6D-EF9B-46DF-BE5B-E83789DA2BF5}" presName="sp" presStyleCnt="0"/>
      <dgm:spPr/>
    </dgm:pt>
    <dgm:pt modelId="{01C2A830-E7E9-427D-871A-EB5F2EA3DE05}" type="pres">
      <dgm:prSet presAssocID="{E505332F-4C32-45B6-AD9B-DC9A9BBF6E5A}" presName="arrowAndChildren" presStyleCnt="0"/>
      <dgm:spPr/>
    </dgm:pt>
    <dgm:pt modelId="{1A727407-9A06-4E07-ACA3-697B6185AF7D}" type="pres">
      <dgm:prSet presAssocID="{E505332F-4C32-45B6-AD9B-DC9A9BBF6E5A}" presName="parentTextArrow" presStyleLbl="node1" presStyleIdx="0" presStyleCnt="0"/>
      <dgm:spPr/>
    </dgm:pt>
    <dgm:pt modelId="{B056F142-47EA-48FD-8C1A-EAF59399AAD4}" type="pres">
      <dgm:prSet presAssocID="{E505332F-4C32-45B6-AD9B-DC9A9BBF6E5A}" presName="arrow" presStyleLbl="alignNode1" presStyleIdx="2" presStyleCnt="4"/>
      <dgm:spPr/>
    </dgm:pt>
    <dgm:pt modelId="{34618434-595B-4830-992D-C38ABDDAC95A}" type="pres">
      <dgm:prSet presAssocID="{E505332F-4C32-45B6-AD9B-DC9A9BBF6E5A}" presName="descendantArrow" presStyleLbl="bgAccFollowNode1" presStyleIdx="2" presStyleCnt="4"/>
      <dgm:spPr/>
    </dgm:pt>
    <dgm:pt modelId="{EEB0ED09-897A-4186-9488-764DA74213D9}" type="pres">
      <dgm:prSet presAssocID="{3F5297FB-1263-4D75-BD8E-D694666D3814}" presName="sp" presStyleCnt="0"/>
      <dgm:spPr/>
    </dgm:pt>
    <dgm:pt modelId="{793B55C1-3AA8-4FF6-B7E4-0B1FB990E1FC}" type="pres">
      <dgm:prSet presAssocID="{7BB039C0-01D9-4C72-B85A-AE3154E5F19F}" presName="arrowAndChildren" presStyleCnt="0"/>
      <dgm:spPr/>
    </dgm:pt>
    <dgm:pt modelId="{00516918-0E80-4ECC-A030-57E642F1762D}" type="pres">
      <dgm:prSet presAssocID="{7BB039C0-01D9-4C72-B85A-AE3154E5F19F}" presName="parentTextArrow" presStyleLbl="node1" presStyleIdx="0" presStyleCnt="0"/>
      <dgm:spPr/>
    </dgm:pt>
    <dgm:pt modelId="{2A5F49A6-A93E-4E78-8532-B7C06BCBEE6C}" type="pres">
      <dgm:prSet presAssocID="{7BB039C0-01D9-4C72-B85A-AE3154E5F19F}" presName="arrow" presStyleLbl="alignNode1" presStyleIdx="3" presStyleCnt="4"/>
      <dgm:spPr/>
    </dgm:pt>
    <dgm:pt modelId="{5D9C97B7-8EBC-4EBC-A147-8FF6E5F0FE2E}" type="pres">
      <dgm:prSet presAssocID="{7BB039C0-01D9-4C72-B85A-AE3154E5F19F}" presName="descendantArrow" presStyleLbl="bgAccFollowNode1" presStyleIdx="3" presStyleCnt="4"/>
      <dgm:spPr/>
    </dgm:pt>
  </dgm:ptLst>
  <dgm:cxnLst>
    <dgm:cxn modelId="{6EE05C15-CE75-4AFB-A6A4-2B2967FDE6B6}" type="presOf" srcId="{F4606B5D-2698-44C2-8910-DD187152543C}" destId="{2C02AD27-AA3F-4B72-B9AC-E9649E5C71D7}" srcOrd="1" destOrd="0" presId="urn:microsoft.com/office/officeart/2016/7/layout/VerticalDownArrowProcess"/>
    <dgm:cxn modelId="{F911771C-7476-4D03-8243-1629D4701751}" type="presOf" srcId="{57C79524-8BF8-4F60-A767-ACD72A1D1A54}" destId="{29BAF0E7-045B-4923-AFF1-EA44D843CF2E}" srcOrd="0" destOrd="0" presId="urn:microsoft.com/office/officeart/2016/7/layout/VerticalDownArrowProcess"/>
    <dgm:cxn modelId="{34C65533-2D80-408E-871F-DD6560B4A731}" srcId="{C02E4F1D-5179-4576-9618-3ADDF9A6BD27}" destId="{F4606B5D-2698-44C2-8910-DD187152543C}" srcOrd="2" destOrd="0" parTransId="{D9B6CF6C-0A30-4BD3-AA7E-EDDAFC50C2B9}" sibTransId="{E2133018-3FC9-4623-A252-E546DD8BC422}"/>
    <dgm:cxn modelId="{58FC8438-5812-4167-A599-25721174110C}" srcId="{7BB039C0-01D9-4C72-B85A-AE3154E5F19F}" destId="{72BCC497-029A-4767-A576-8D09F6EFD09B}" srcOrd="0" destOrd="0" parTransId="{CE586B12-2A82-48CA-B645-CEE5D89564FB}" sibTransId="{6B8DA757-302D-41A7-A0BF-20A9FCF11565}"/>
    <dgm:cxn modelId="{EA64AE3B-8579-4F87-8DEF-2643CB043EA4}" srcId="{57C79524-8BF8-4F60-A767-ACD72A1D1A54}" destId="{B2E7A195-6472-4D3C-8C44-8CB7D4EC7493}" srcOrd="0" destOrd="0" parTransId="{4739F78E-C8B7-48D2-83E8-53AC207BF7C0}" sibTransId="{E8B84942-7E8E-44B5-8103-BE8A00EFBFB1}"/>
    <dgm:cxn modelId="{578F063C-8962-4F02-959A-1C60AFA83871}" type="presOf" srcId="{9160534F-98D5-46CA-8E08-2CEBAF75CAB0}" destId="{34618434-595B-4830-992D-C38ABDDAC95A}" srcOrd="0" destOrd="0" presId="urn:microsoft.com/office/officeart/2016/7/layout/VerticalDownArrowProcess"/>
    <dgm:cxn modelId="{DC92BC5E-A172-4B1F-8094-1FD8C7432A60}" type="presOf" srcId="{F4606B5D-2698-44C2-8910-DD187152543C}" destId="{7A3C6363-8E40-4A00-BE44-B161FD76F711}" srcOrd="0" destOrd="0" presId="urn:microsoft.com/office/officeart/2016/7/layout/VerticalDownArrowProcess"/>
    <dgm:cxn modelId="{7DAEBA4F-131D-4408-BDA5-BC239C65C22C}" type="presOf" srcId="{7BB039C0-01D9-4C72-B85A-AE3154E5F19F}" destId="{00516918-0E80-4ECC-A030-57E642F1762D}" srcOrd="0" destOrd="0" presId="urn:microsoft.com/office/officeart/2016/7/layout/VerticalDownArrowProcess"/>
    <dgm:cxn modelId="{211C7575-4F2B-4208-B8BE-29090640672F}" srcId="{C02E4F1D-5179-4576-9618-3ADDF9A6BD27}" destId="{57C79524-8BF8-4F60-A767-ACD72A1D1A54}" srcOrd="3" destOrd="0" parTransId="{953A4309-CD1A-465F-B384-95C3BAA01992}" sibTransId="{2A4528BD-27FF-4A59-851C-8502D14390C5}"/>
    <dgm:cxn modelId="{50CC275A-66A8-4FFB-9992-86659952755D}" srcId="{E505332F-4C32-45B6-AD9B-DC9A9BBF6E5A}" destId="{9160534F-98D5-46CA-8E08-2CEBAF75CAB0}" srcOrd="0" destOrd="0" parTransId="{0D12D99C-C755-4E0A-A186-205EDD533BD1}" sibTransId="{1233C49A-B3E3-4486-B924-5FCF44948931}"/>
    <dgm:cxn modelId="{0BDB6780-8255-4212-9DDB-AB424FA2BC27}" type="presOf" srcId="{7BB039C0-01D9-4C72-B85A-AE3154E5F19F}" destId="{2A5F49A6-A93E-4E78-8532-B7C06BCBEE6C}" srcOrd="1" destOrd="0" presId="urn:microsoft.com/office/officeart/2016/7/layout/VerticalDownArrowProcess"/>
    <dgm:cxn modelId="{42CF9C86-1E09-49E0-82CD-45DA94F0349A}" type="presOf" srcId="{BDE942AD-1700-4ACE-B64D-B83819833239}" destId="{AA372111-821E-4B36-A7F6-411595533829}" srcOrd="0" destOrd="0" presId="urn:microsoft.com/office/officeart/2016/7/layout/VerticalDownArrowProcess"/>
    <dgm:cxn modelId="{D429CF95-DD9F-406B-A461-B834153948D0}" srcId="{C02E4F1D-5179-4576-9618-3ADDF9A6BD27}" destId="{E505332F-4C32-45B6-AD9B-DC9A9BBF6E5A}" srcOrd="1" destOrd="0" parTransId="{0CBD9721-0FA7-483E-90A0-603DF65A2084}" sibTransId="{F6BD4D6D-EF9B-46DF-BE5B-E83789DA2BF5}"/>
    <dgm:cxn modelId="{35D9C99E-16FC-4224-BA57-025749FDB292}" type="presOf" srcId="{C02E4F1D-5179-4576-9618-3ADDF9A6BD27}" destId="{ABC156B4-8604-4DB5-8C89-B6E7544A791F}" srcOrd="0" destOrd="0" presId="urn:microsoft.com/office/officeart/2016/7/layout/VerticalDownArrowProcess"/>
    <dgm:cxn modelId="{D7F74FAF-2D7F-42FA-966F-918F186749F8}" srcId="{F4606B5D-2698-44C2-8910-DD187152543C}" destId="{BDE942AD-1700-4ACE-B64D-B83819833239}" srcOrd="0" destOrd="0" parTransId="{88A16E41-CF64-435B-A9B6-B8F12037005C}" sibTransId="{36959F78-E290-4438-8C32-216A95AA93D0}"/>
    <dgm:cxn modelId="{45C26BD6-035D-40E7-A520-0A61AFFA9D68}" type="presOf" srcId="{72BCC497-029A-4767-A576-8D09F6EFD09B}" destId="{5D9C97B7-8EBC-4EBC-A147-8FF6E5F0FE2E}" srcOrd="0" destOrd="0" presId="urn:microsoft.com/office/officeart/2016/7/layout/VerticalDownArrowProcess"/>
    <dgm:cxn modelId="{7814CFDC-A0F9-45D0-BE2F-3CCD624AF1CE}" type="presOf" srcId="{E505332F-4C32-45B6-AD9B-DC9A9BBF6E5A}" destId="{1A727407-9A06-4E07-ACA3-697B6185AF7D}" srcOrd="0" destOrd="0" presId="urn:microsoft.com/office/officeart/2016/7/layout/VerticalDownArrowProcess"/>
    <dgm:cxn modelId="{BC5A39E0-1F11-4FD6-9AB2-DB344764CAEF}" type="presOf" srcId="{B2E7A195-6472-4D3C-8C44-8CB7D4EC7493}" destId="{CF80E3B1-5FE9-419B-B921-FEBCE5E52CC3}" srcOrd="0" destOrd="0" presId="urn:microsoft.com/office/officeart/2016/7/layout/VerticalDownArrowProcess"/>
    <dgm:cxn modelId="{C642A6E6-A50E-4185-9BFE-C224403CE068}" type="presOf" srcId="{E505332F-4C32-45B6-AD9B-DC9A9BBF6E5A}" destId="{B056F142-47EA-48FD-8C1A-EAF59399AAD4}" srcOrd="1" destOrd="0" presId="urn:microsoft.com/office/officeart/2016/7/layout/VerticalDownArrowProcess"/>
    <dgm:cxn modelId="{C82196E9-68EC-41E8-AF27-ACD3596DBFF0}" srcId="{C02E4F1D-5179-4576-9618-3ADDF9A6BD27}" destId="{7BB039C0-01D9-4C72-B85A-AE3154E5F19F}" srcOrd="0" destOrd="0" parTransId="{716E2F79-27DE-48B6-B341-E67785B85EE4}" sibTransId="{3F5297FB-1263-4D75-BD8E-D694666D3814}"/>
    <dgm:cxn modelId="{128B1B44-F652-4256-BA9E-593D9BEB90AA}" type="presParOf" srcId="{ABC156B4-8604-4DB5-8C89-B6E7544A791F}" destId="{474686EE-D588-405A-AEA0-E5B22F0BBB3A}" srcOrd="0" destOrd="0" presId="urn:microsoft.com/office/officeart/2016/7/layout/VerticalDownArrowProcess"/>
    <dgm:cxn modelId="{54391032-12A1-4B77-8A82-E89D01334569}" type="presParOf" srcId="{474686EE-D588-405A-AEA0-E5B22F0BBB3A}" destId="{29BAF0E7-045B-4923-AFF1-EA44D843CF2E}" srcOrd="0" destOrd="0" presId="urn:microsoft.com/office/officeart/2016/7/layout/VerticalDownArrowProcess"/>
    <dgm:cxn modelId="{FD056B02-1CBD-4ECA-8927-5175AFCE7109}" type="presParOf" srcId="{474686EE-D588-405A-AEA0-E5B22F0BBB3A}" destId="{CF80E3B1-5FE9-419B-B921-FEBCE5E52CC3}" srcOrd="1" destOrd="0" presId="urn:microsoft.com/office/officeart/2016/7/layout/VerticalDownArrowProcess"/>
    <dgm:cxn modelId="{B0CA1919-4C78-47F7-BD4E-5214B4C11425}" type="presParOf" srcId="{ABC156B4-8604-4DB5-8C89-B6E7544A791F}" destId="{56AD4D90-16ED-42B0-B3BF-2B1883A0E5BD}" srcOrd="1" destOrd="0" presId="urn:microsoft.com/office/officeart/2016/7/layout/VerticalDownArrowProcess"/>
    <dgm:cxn modelId="{5AD63ABC-0627-4B30-86BF-8FC3DBBE211F}" type="presParOf" srcId="{ABC156B4-8604-4DB5-8C89-B6E7544A791F}" destId="{F1B7731F-2E03-47F6-A1D3-6782C8C533E7}" srcOrd="2" destOrd="0" presId="urn:microsoft.com/office/officeart/2016/7/layout/VerticalDownArrowProcess"/>
    <dgm:cxn modelId="{E53CAE35-B650-407F-9308-1C9A0E1B7134}" type="presParOf" srcId="{F1B7731F-2E03-47F6-A1D3-6782C8C533E7}" destId="{7A3C6363-8E40-4A00-BE44-B161FD76F711}" srcOrd="0" destOrd="0" presId="urn:microsoft.com/office/officeart/2016/7/layout/VerticalDownArrowProcess"/>
    <dgm:cxn modelId="{FD871C6C-492E-42D5-83B4-AA72E6FCB6F6}" type="presParOf" srcId="{F1B7731F-2E03-47F6-A1D3-6782C8C533E7}" destId="{2C02AD27-AA3F-4B72-B9AC-E9649E5C71D7}" srcOrd="1" destOrd="0" presId="urn:microsoft.com/office/officeart/2016/7/layout/VerticalDownArrowProcess"/>
    <dgm:cxn modelId="{46330415-9561-4D0B-9506-BFCF4ACF71D6}" type="presParOf" srcId="{F1B7731F-2E03-47F6-A1D3-6782C8C533E7}" destId="{AA372111-821E-4B36-A7F6-411595533829}" srcOrd="2" destOrd="0" presId="urn:microsoft.com/office/officeart/2016/7/layout/VerticalDownArrowProcess"/>
    <dgm:cxn modelId="{8A5A153A-6379-4026-A263-4488C685C63D}" type="presParOf" srcId="{ABC156B4-8604-4DB5-8C89-B6E7544A791F}" destId="{DD7D75C2-24A2-4A7C-9F5E-BEEAF72FAEDE}" srcOrd="3" destOrd="0" presId="urn:microsoft.com/office/officeart/2016/7/layout/VerticalDownArrowProcess"/>
    <dgm:cxn modelId="{ABA8B38E-CA9C-45E8-9AC6-EB502F058E48}" type="presParOf" srcId="{ABC156B4-8604-4DB5-8C89-B6E7544A791F}" destId="{01C2A830-E7E9-427D-871A-EB5F2EA3DE05}" srcOrd="4" destOrd="0" presId="urn:microsoft.com/office/officeart/2016/7/layout/VerticalDownArrowProcess"/>
    <dgm:cxn modelId="{70FFD2F2-CF03-4E7C-ABDB-A8A038210FBC}" type="presParOf" srcId="{01C2A830-E7E9-427D-871A-EB5F2EA3DE05}" destId="{1A727407-9A06-4E07-ACA3-697B6185AF7D}" srcOrd="0" destOrd="0" presId="urn:microsoft.com/office/officeart/2016/7/layout/VerticalDownArrowProcess"/>
    <dgm:cxn modelId="{908EB292-1150-461E-B6D4-06334D8A6DA5}" type="presParOf" srcId="{01C2A830-E7E9-427D-871A-EB5F2EA3DE05}" destId="{B056F142-47EA-48FD-8C1A-EAF59399AAD4}" srcOrd="1" destOrd="0" presId="urn:microsoft.com/office/officeart/2016/7/layout/VerticalDownArrowProcess"/>
    <dgm:cxn modelId="{9E6103E4-B1C1-4BE7-9726-1F97BAC609F3}" type="presParOf" srcId="{01C2A830-E7E9-427D-871A-EB5F2EA3DE05}" destId="{34618434-595B-4830-992D-C38ABDDAC95A}" srcOrd="2" destOrd="0" presId="urn:microsoft.com/office/officeart/2016/7/layout/VerticalDownArrowProcess"/>
    <dgm:cxn modelId="{BC346A1A-CAF3-4E96-B375-E69B233B6C19}" type="presParOf" srcId="{ABC156B4-8604-4DB5-8C89-B6E7544A791F}" destId="{EEB0ED09-897A-4186-9488-764DA74213D9}" srcOrd="5" destOrd="0" presId="urn:microsoft.com/office/officeart/2016/7/layout/VerticalDownArrowProcess"/>
    <dgm:cxn modelId="{4C9DBCB6-2603-4017-BC09-39E24534A825}" type="presParOf" srcId="{ABC156B4-8604-4DB5-8C89-B6E7544A791F}" destId="{793B55C1-3AA8-4FF6-B7E4-0B1FB990E1FC}" srcOrd="6" destOrd="0" presId="urn:microsoft.com/office/officeart/2016/7/layout/VerticalDownArrowProcess"/>
    <dgm:cxn modelId="{6D704D7A-DEA3-41FC-9990-A523774C485F}" type="presParOf" srcId="{793B55C1-3AA8-4FF6-B7E4-0B1FB990E1FC}" destId="{00516918-0E80-4ECC-A030-57E642F1762D}" srcOrd="0" destOrd="0" presId="urn:microsoft.com/office/officeart/2016/7/layout/VerticalDownArrowProcess"/>
    <dgm:cxn modelId="{37F4C615-415A-46E9-8BC0-7C65862F572B}" type="presParOf" srcId="{793B55C1-3AA8-4FF6-B7E4-0B1FB990E1FC}" destId="{2A5F49A6-A93E-4E78-8532-B7C06BCBEE6C}" srcOrd="1" destOrd="0" presId="urn:microsoft.com/office/officeart/2016/7/layout/VerticalDownArrowProcess"/>
    <dgm:cxn modelId="{FBE20478-AFFB-469F-89CD-2706C05541A0}" type="presParOf" srcId="{793B55C1-3AA8-4FF6-B7E4-0B1FB990E1FC}" destId="{5D9C97B7-8EBC-4EBC-A147-8FF6E5F0FE2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620CFF-0C4C-434F-B371-E3ED302AF1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C197B0-0334-4FAD-9363-DABC3B34D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Distro: a Linux distribution is a different version of the Linux kernel (OS core) just like different versions of MacOS or Windows</a:t>
          </a:r>
        </a:p>
      </dgm:t>
    </dgm:pt>
    <dgm:pt modelId="{7CAAFFD2-1675-4BC7-B1B0-97115D8D0905}" type="parTrans" cxnId="{6A3F978F-1C4D-4C4B-867A-5BFB3C4ABE49}">
      <dgm:prSet/>
      <dgm:spPr/>
      <dgm:t>
        <a:bodyPr/>
        <a:lstStyle/>
        <a:p>
          <a:endParaRPr lang="en-US"/>
        </a:p>
      </dgm:t>
    </dgm:pt>
    <dgm:pt modelId="{7ABA67E9-6352-4833-9409-24A03B115F14}" type="sibTrans" cxnId="{6A3F978F-1C4D-4C4B-867A-5BFB3C4ABE49}">
      <dgm:prSet/>
      <dgm:spPr/>
      <dgm:t>
        <a:bodyPr/>
        <a:lstStyle/>
        <a:p>
          <a:endParaRPr lang="en-US"/>
        </a:p>
      </dgm:t>
    </dgm:pt>
    <dgm:pt modelId="{A8A704FD-9EAA-4202-AD28-DD3B80F40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distro has different terminal commands, utilities, and graphical programs</a:t>
          </a:r>
        </a:p>
      </dgm:t>
    </dgm:pt>
    <dgm:pt modelId="{E7E75BDB-ECBD-4B0C-BF1B-1988D0869470}" type="parTrans" cxnId="{F9941E3E-547D-405A-AEAA-2829F7C9D4AA}">
      <dgm:prSet/>
      <dgm:spPr/>
      <dgm:t>
        <a:bodyPr/>
        <a:lstStyle/>
        <a:p>
          <a:endParaRPr lang="en-US"/>
        </a:p>
      </dgm:t>
    </dgm:pt>
    <dgm:pt modelId="{9576F736-F750-47EA-B81D-A3DA77389F05}" type="sibTrans" cxnId="{F9941E3E-547D-405A-AEAA-2829F7C9D4AA}">
      <dgm:prSet/>
      <dgm:spPr/>
      <dgm:t>
        <a:bodyPr/>
        <a:lstStyle/>
        <a:p>
          <a:endParaRPr lang="en-US"/>
        </a:p>
      </dgm:t>
    </dgm:pt>
    <dgm:pt modelId="{BB6D6308-8784-48F8-B923-D98DD844B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could technically make your own distro for whatever you need based off the Linux kernel</a:t>
          </a:r>
        </a:p>
      </dgm:t>
    </dgm:pt>
    <dgm:pt modelId="{53FF0336-6F07-4372-A914-81904A4B76F5}" type="parTrans" cxnId="{5A75E197-3C8D-4520-97D7-13949423C41E}">
      <dgm:prSet/>
      <dgm:spPr/>
      <dgm:t>
        <a:bodyPr/>
        <a:lstStyle/>
        <a:p>
          <a:endParaRPr lang="en-US"/>
        </a:p>
      </dgm:t>
    </dgm:pt>
    <dgm:pt modelId="{04F091EF-FBAF-44CE-B314-070C8DAE1D92}" type="sibTrans" cxnId="{5A75E197-3C8D-4520-97D7-13949423C41E}">
      <dgm:prSet/>
      <dgm:spPr/>
      <dgm:t>
        <a:bodyPr/>
        <a:lstStyle/>
        <a:p>
          <a:endParaRPr lang="en-US"/>
        </a:p>
      </dgm:t>
    </dgm:pt>
    <dgm:pt modelId="{37B0656E-E0B9-4A5E-9AB5-D8F2888DC4E2}" type="pres">
      <dgm:prSet presAssocID="{58620CFF-0C4C-434F-B371-E3ED302AF157}" presName="root" presStyleCnt="0">
        <dgm:presLayoutVars>
          <dgm:dir/>
          <dgm:resizeHandles val="exact"/>
        </dgm:presLayoutVars>
      </dgm:prSet>
      <dgm:spPr/>
    </dgm:pt>
    <dgm:pt modelId="{1E633C78-7CE7-4954-812D-A5FF5C7FA5BC}" type="pres">
      <dgm:prSet presAssocID="{F1C197B0-0334-4FAD-9363-DABC3B34D4E6}" presName="compNode" presStyleCnt="0"/>
      <dgm:spPr/>
    </dgm:pt>
    <dgm:pt modelId="{187ED4B2-E172-4EFE-9A69-B4A23D8D07D8}" type="pres">
      <dgm:prSet presAssocID="{F1C197B0-0334-4FAD-9363-DABC3B34D4E6}" presName="bgRect" presStyleLbl="bgShp" presStyleIdx="0" presStyleCnt="3"/>
      <dgm:spPr>
        <a:solidFill>
          <a:schemeClr val="accent1">
            <a:lumMod val="75000"/>
          </a:schemeClr>
        </a:solidFill>
      </dgm:spPr>
    </dgm:pt>
    <dgm:pt modelId="{9ABABA5C-4652-4948-9E12-EAC521E18699}" type="pres">
      <dgm:prSet presAssocID="{F1C197B0-0334-4FAD-9363-DABC3B34D4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42325A-5F9E-4625-9F55-65A21506AE89}" type="pres">
      <dgm:prSet presAssocID="{F1C197B0-0334-4FAD-9363-DABC3B34D4E6}" presName="spaceRect" presStyleCnt="0"/>
      <dgm:spPr/>
    </dgm:pt>
    <dgm:pt modelId="{01BB43DA-2908-4823-B06B-452947653395}" type="pres">
      <dgm:prSet presAssocID="{F1C197B0-0334-4FAD-9363-DABC3B34D4E6}" presName="parTx" presStyleLbl="revTx" presStyleIdx="0" presStyleCnt="3">
        <dgm:presLayoutVars>
          <dgm:chMax val="0"/>
          <dgm:chPref val="0"/>
        </dgm:presLayoutVars>
      </dgm:prSet>
      <dgm:spPr/>
    </dgm:pt>
    <dgm:pt modelId="{FCD57119-8D34-4C94-892F-96D893E01F3A}" type="pres">
      <dgm:prSet presAssocID="{7ABA67E9-6352-4833-9409-24A03B115F14}" presName="sibTrans" presStyleCnt="0"/>
      <dgm:spPr/>
    </dgm:pt>
    <dgm:pt modelId="{59C8DA1F-74CE-4A95-82A9-88C3426AACE9}" type="pres">
      <dgm:prSet presAssocID="{A8A704FD-9EAA-4202-AD28-DD3B80F401A0}" presName="compNode" presStyleCnt="0"/>
      <dgm:spPr/>
    </dgm:pt>
    <dgm:pt modelId="{52BBFBD3-CC6E-4D84-8FA3-A6B6B35939EF}" type="pres">
      <dgm:prSet presAssocID="{A8A704FD-9EAA-4202-AD28-DD3B80F401A0}" presName="bgRect" presStyleLbl="bgShp" presStyleIdx="1" presStyleCnt="3"/>
      <dgm:spPr>
        <a:solidFill>
          <a:schemeClr val="accent6">
            <a:lumMod val="75000"/>
          </a:schemeClr>
        </a:solidFill>
      </dgm:spPr>
    </dgm:pt>
    <dgm:pt modelId="{6364A956-6AEE-4A4C-B27A-DCCFC5674351}" type="pres">
      <dgm:prSet presAssocID="{A8A704FD-9EAA-4202-AD28-DD3B80F401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EF94A99-BABB-45C7-BC8D-D16CCB2A3B89}" type="pres">
      <dgm:prSet presAssocID="{A8A704FD-9EAA-4202-AD28-DD3B80F401A0}" presName="spaceRect" presStyleCnt="0"/>
      <dgm:spPr/>
    </dgm:pt>
    <dgm:pt modelId="{920C48CA-F283-4855-A955-76A0C6C9B657}" type="pres">
      <dgm:prSet presAssocID="{A8A704FD-9EAA-4202-AD28-DD3B80F401A0}" presName="parTx" presStyleLbl="revTx" presStyleIdx="1" presStyleCnt="3">
        <dgm:presLayoutVars>
          <dgm:chMax val="0"/>
          <dgm:chPref val="0"/>
        </dgm:presLayoutVars>
      </dgm:prSet>
      <dgm:spPr/>
    </dgm:pt>
    <dgm:pt modelId="{3ED6D7EA-136E-4B5D-8B79-EA30665CC5D3}" type="pres">
      <dgm:prSet presAssocID="{9576F736-F750-47EA-B81D-A3DA77389F05}" presName="sibTrans" presStyleCnt="0"/>
      <dgm:spPr/>
    </dgm:pt>
    <dgm:pt modelId="{739CA9FA-BB85-423B-A47B-144BA371A733}" type="pres">
      <dgm:prSet presAssocID="{BB6D6308-8784-48F8-B923-D98DD844B1C9}" presName="compNode" presStyleCnt="0"/>
      <dgm:spPr/>
    </dgm:pt>
    <dgm:pt modelId="{A24D526D-BC7F-4503-B6DA-465103602881}" type="pres">
      <dgm:prSet presAssocID="{BB6D6308-8784-48F8-B923-D98DD844B1C9}" presName="bgRect" presStyleLbl="bgShp" presStyleIdx="2" presStyleCnt="3"/>
      <dgm:spPr>
        <a:solidFill>
          <a:schemeClr val="bg1">
            <a:lumMod val="65000"/>
          </a:schemeClr>
        </a:solidFill>
      </dgm:spPr>
    </dgm:pt>
    <dgm:pt modelId="{78B3D186-92DA-4315-A032-1A9CFDC39D5A}" type="pres">
      <dgm:prSet presAssocID="{BB6D6308-8784-48F8-B923-D98DD844B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23D70C-C392-419D-A959-2B1406F2D286}" type="pres">
      <dgm:prSet presAssocID="{BB6D6308-8784-48F8-B923-D98DD844B1C9}" presName="spaceRect" presStyleCnt="0"/>
      <dgm:spPr/>
    </dgm:pt>
    <dgm:pt modelId="{B4136B8D-E09C-4B48-8DEF-CC1EAB6EED5F}" type="pres">
      <dgm:prSet presAssocID="{BB6D6308-8784-48F8-B923-D98DD844B1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941E3E-547D-405A-AEAA-2829F7C9D4AA}" srcId="{58620CFF-0C4C-434F-B371-E3ED302AF157}" destId="{A8A704FD-9EAA-4202-AD28-DD3B80F401A0}" srcOrd="1" destOrd="0" parTransId="{E7E75BDB-ECBD-4B0C-BF1B-1988D0869470}" sibTransId="{9576F736-F750-47EA-B81D-A3DA77389F05}"/>
    <dgm:cxn modelId="{196F6050-54A8-4E7B-B756-8128F35A984C}" type="presOf" srcId="{BB6D6308-8784-48F8-B923-D98DD844B1C9}" destId="{B4136B8D-E09C-4B48-8DEF-CC1EAB6EED5F}" srcOrd="0" destOrd="0" presId="urn:microsoft.com/office/officeart/2018/2/layout/IconVerticalSolidList"/>
    <dgm:cxn modelId="{6274A072-C3BF-4B68-9819-074311D59537}" type="presOf" srcId="{58620CFF-0C4C-434F-B371-E3ED302AF157}" destId="{37B0656E-E0B9-4A5E-9AB5-D8F2888DC4E2}" srcOrd="0" destOrd="0" presId="urn:microsoft.com/office/officeart/2018/2/layout/IconVerticalSolidList"/>
    <dgm:cxn modelId="{9E5CF87A-F885-4246-A898-1878B925F358}" type="presOf" srcId="{A8A704FD-9EAA-4202-AD28-DD3B80F401A0}" destId="{920C48CA-F283-4855-A955-76A0C6C9B657}" srcOrd="0" destOrd="0" presId="urn:microsoft.com/office/officeart/2018/2/layout/IconVerticalSolidList"/>
    <dgm:cxn modelId="{6A3F978F-1C4D-4C4B-867A-5BFB3C4ABE49}" srcId="{58620CFF-0C4C-434F-B371-E3ED302AF157}" destId="{F1C197B0-0334-4FAD-9363-DABC3B34D4E6}" srcOrd="0" destOrd="0" parTransId="{7CAAFFD2-1675-4BC7-B1B0-97115D8D0905}" sibTransId="{7ABA67E9-6352-4833-9409-24A03B115F14}"/>
    <dgm:cxn modelId="{5A75E197-3C8D-4520-97D7-13949423C41E}" srcId="{58620CFF-0C4C-434F-B371-E3ED302AF157}" destId="{BB6D6308-8784-48F8-B923-D98DD844B1C9}" srcOrd="2" destOrd="0" parTransId="{53FF0336-6F07-4372-A914-81904A4B76F5}" sibTransId="{04F091EF-FBAF-44CE-B314-070C8DAE1D92}"/>
    <dgm:cxn modelId="{AA0DC7F2-2889-43D4-BC28-29E221865148}" type="presOf" srcId="{F1C197B0-0334-4FAD-9363-DABC3B34D4E6}" destId="{01BB43DA-2908-4823-B06B-452947653395}" srcOrd="0" destOrd="0" presId="urn:microsoft.com/office/officeart/2018/2/layout/IconVerticalSolidList"/>
    <dgm:cxn modelId="{FE535E95-28E4-4813-81AD-AF49D8CBDACA}" type="presParOf" srcId="{37B0656E-E0B9-4A5E-9AB5-D8F2888DC4E2}" destId="{1E633C78-7CE7-4954-812D-A5FF5C7FA5BC}" srcOrd="0" destOrd="0" presId="urn:microsoft.com/office/officeart/2018/2/layout/IconVerticalSolidList"/>
    <dgm:cxn modelId="{6D4C3CE5-6FD5-4BDB-B049-35073A564A54}" type="presParOf" srcId="{1E633C78-7CE7-4954-812D-A5FF5C7FA5BC}" destId="{187ED4B2-E172-4EFE-9A69-B4A23D8D07D8}" srcOrd="0" destOrd="0" presId="urn:microsoft.com/office/officeart/2018/2/layout/IconVerticalSolidList"/>
    <dgm:cxn modelId="{0567BB3A-3FA0-42C4-A452-FCA782EDF984}" type="presParOf" srcId="{1E633C78-7CE7-4954-812D-A5FF5C7FA5BC}" destId="{9ABABA5C-4652-4948-9E12-EAC521E18699}" srcOrd="1" destOrd="0" presId="urn:microsoft.com/office/officeart/2018/2/layout/IconVerticalSolidList"/>
    <dgm:cxn modelId="{4AFEE364-4411-4CD2-9934-1CD9DCF06F9A}" type="presParOf" srcId="{1E633C78-7CE7-4954-812D-A5FF5C7FA5BC}" destId="{E042325A-5F9E-4625-9F55-65A21506AE89}" srcOrd="2" destOrd="0" presId="urn:microsoft.com/office/officeart/2018/2/layout/IconVerticalSolidList"/>
    <dgm:cxn modelId="{C064BFD2-8ADB-44D2-B436-8DCF65D21680}" type="presParOf" srcId="{1E633C78-7CE7-4954-812D-A5FF5C7FA5BC}" destId="{01BB43DA-2908-4823-B06B-452947653395}" srcOrd="3" destOrd="0" presId="urn:microsoft.com/office/officeart/2018/2/layout/IconVerticalSolidList"/>
    <dgm:cxn modelId="{C5B36CCC-B2EB-4420-B14A-422815EF6D4A}" type="presParOf" srcId="{37B0656E-E0B9-4A5E-9AB5-D8F2888DC4E2}" destId="{FCD57119-8D34-4C94-892F-96D893E01F3A}" srcOrd="1" destOrd="0" presId="urn:microsoft.com/office/officeart/2018/2/layout/IconVerticalSolidList"/>
    <dgm:cxn modelId="{55FBFAB5-F94D-4F32-B045-E3DE7DB23050}" type="presParOf" srcId="{37B0656E-E0B9-4A5E-9AB5-D8F2888DC4E2}" destId="{59C8DA1F-74CE-4A95-82A9-88C3426AACE9}" srcOrd="2" destOrd="0" presId="urn:microsoft.com/office/officeart/2018/2/layout/IconVerticalSolidList"/>
    <dgm:cxn modelId="{03553E23-D777-455D-A4B0-3E074F25B75B}" type="presParOf" srcId="{59C8DA1F-74CE-4A95-82A9-88C3426AACE9}" destId="{52BBFBD3-CC6E-4D84-8FA3-A6B6B35939EF}" srcOrd="0" destOrd="0" presId="urn:microsoft.com/office/officeart/2018/2/layout/IconVerticalSolidList"/>
    <dgm:cxn modelId="{6B56C353-EE80-4384-BB4E-669EB5022831}" type="presParOf" srcId="{59C8DA1F-74CE-4A95-82A9-88C3426AACE9}" destId="{6364A956-6AEE-4A4C-B27A-DCCFC5674351}" srcOrd="1" destOrd="0" presId="urn:microsoft.com/office/officeart/2018/2/layout/IconVerticalSolidList"/>
    <dgm:cxn modelId="{359DB6A9-6868-41F8-9A48-7B785B8F3DC4}" type="presParOf" srcId="{59C8DA1F-74CE-4A95-82A9-88C3426AACE9}" destId="{DEF94A99-BABB-45C7-BC8D-D16CCB2A3B89}" srcOrd="2" destOrd="0" presId="urn:microsoft.com/office/officeart/2018/2/layout/IconVerticalSolidList"/>
    <dgm:cxn modelId="{BF908D92-0CB5-420D-BD28-FF6553F0F788}" type="presParOf" srcId="{59C8DA1F-74CE-4A95-82A9-88C3426AACE9}" destId="{920C48CA-F283-4855-A955-76A0C6C9B657}" srcOrd="3" destOrd="0" presId="urn:microsoft.com/office/officeart/2018/2/layout/IconVerticalSolidList"/>
    <dgm:cxn modelId="{B906A792-798B-4552-AB22-EBC418701A13}" type="presParOf" srcId="{37B0656E-E0B9-4A5E-9AB5-D8F2888DC4E2}" destId="{3ED6D7EA-136E-4B5D-8B79-EA30665CC5D3}" srcOrd="3" destOrd="0" presId="urn:microsoft.com/office/officeart/2018/2/layout/IconVerticalSolidList"/>
    <dgm:cxn modelId="{F7270D88-5383-4108-A208-1342F8C38237}" type="presParOf" srcId="{37B0656E-E0B9-4A5E-9AB5-D8F2888DC4E2}" destId="{739CA9FA-BB85-423B-A47B-144BA371A733}" srcOrd="4" destOrd="0" presId="urn:microsoft.com/office/officeart/2018/2/layout/IconVerticalSolidList"/>
    <dgm:cxn modelId="{C70FE867-E188-4F9F-A13D-6064502BB03B}" type="presParOf" srcId="{739CA9FA-BB85-423B-A47B-144BA371A733}" destId="{A24D526D-BC7F-4503-B6DA-465103602881}" srcOrd="0" destOrd="0" presId="urn:microsoft.com/office/officeart/2018/2/layout/IconVerticalSolidList"/>
    <dgm:cxn modelId="{E2BC6B04-FC45-481F-A263-DB66128E842D}" type="presParOf" srcId="{739CA9FA-BB85-423B-A47B-144BA371A733}" destId="{78B3D186-92DA-4315-A032-1A9CFDC39D5A}" srcOrd="1" destOrd="0" presId="urn:microsoft.com/office/officeart/2018/2/layout/IconVerticalSolidList"/>
    <dgm:cxn modelId="{7CACF217-1DDC-499C-8382-60E3AF252979}" type="presParOf" srcId="{739CA9FA-BB85-423B-A47B-144BA371A733}" destId="{1223D70C-C392-419D-A959-2B1406F2D286}" srcOrd="2" destOrd="0" presId="urn:microsoft.com/office/officeart/2018/2/layout/IconVerticalSolidList"/>
    <dgm:cxn modelId="{AD60078B-FB3E-4FCC-BC74-B09C1DD44D5B}" type="presParOf" srcId="{739CA9FA-BB85-423B-A47B-144BA371A733}" destId="{B4136B8D-E09C-4B48-8DEF-CC1EAB6EED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F7D2E9-C3C0-4531-ADD1-4515E6F7C2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CB57A8-2C29-4A56-B90A-1D7470DB0431}">
      <dgm:prSet/>
      <dgm:spPr/>
      <dgm:t>
        <a:bodyPr/>
        <a:lstStyle/>
        <a:p>
          <a:pPr>
            <a:defRPr cap="all"/>
          </a:pPr>
          <a:r>
            <a:rPr lang="en-US" dirty="0"/>
            <a:t>“Repo”: a folder for your project</a:t>
          </a:r>
        </a:p>
      </dgm:t>
    </dgm:pt>
    <dgm:pt modelId="{134CEEFE-6AB2-4DE0-9630-BEB9BABE27C9}" type="parTrans" cxnId="{AE1E08E2-4722-48F1-836A-3D2A315B9C11}">
      <dgm:prSet/>
      <dgm:spPr/>
      <dgm:t>
        <a:bodyPr/>
        <a:lstStyle/>
        <a:p>
          <a:endParaRPr lang="en-US"/>
        </a:p>
      </dgm:t>
    </dgm:pt>
    <dgm:pt modelId="{DD8D5DFE-8665-40AF-AF26-8E60EA723322}" type="sibTrans" cxnId="{AE1E08E2-4722-48F1-836A-3D2A315B9C11}">
      <dgm:prSet/>
      <dgm:spPr/>
      <dgm:t>
        <a:bodyPr/>
        <a:lstStyle/>
        <a:p>
          <a:endParaRPr lang="en-US"/>
        </a:p>
      </dgm:t>
    </dgm:pt>
    <dgm:pt modelId="{ACD6904F-084F-4A28-ADB2-D1AB8E2D78DE}">
      <dgm:prSet/>
      <dgm:spPr/>
      <dgm:t>
        <a:bodyPr/>
        <a:lstStyle/>
        <a:p>
          <a:pPr>
            <a:defRPr cap="all"/>
          </a:pPr>
          <a:r>
            <a:rPr lang="en-US"/>
            <a:t>Houses the files and stores each file’s revision history</a:t>
          </a:r>
        </a:p>
      </dgm:t>
    </dgm:pt>
    <dgm:pt modelId="{2BCE1F1C-97FA-4F1A-9EED-A85B7CFE86D4}" type="parTrans" cxnId="{725035D1-24C2-4E7C-AA99-A97197B71129}">
      <dgm:prSet/>
      <dgm:spPr/>
      <dgm:t>
        <a:bodyPr/>
        <a:lstStyle/>
        <a:p>
          <a:endParaRPr lang="en-US"/>
        </a:p>
      </dgm:t>
    </dgm:pt>
    <dgm:pt modelId="{949C7141-9944-4445-BFC1-FA68759F398B}" type="sibTrans" cxnId="{725035D1-24C2-4E7C-AA99-A97197B71129}">
      <dgm:prSet/>
      <dgm:spPr/>
      <dgm:t>
        <a:bodyPr/>
        <a:lstStyle/>
        <a:p>
          <a:endParaRPr lang="en-US"/>
        </a:p>
      </dgm:t>
    </dgm:pt>
    <dgm:pt modelId="{3C01E877-7D63-43E6-ACD2-9DE3593AFBA4}" type="pres">
      <dgm:prSet presAssocID="{C0F7D2E9-C3C0-4531-ADD1-4515E6F7C272}" presName="root" presStyleCnt="0">
        <dgm:presLayoutVars>
          <dgm:dir/>
          <dgm:resizeHandles val="exact"/>
        </dgm:presLayoutVars>
      </dgm:prSet>
      <dgm:spPr/>
    </dgm:pt>
    <dgm:pt modelId="{67168E38-814F-4BAE-81A8-2F69F5935DA3}" type="pres">
      <dgm:prSet presAssocID="{14CB57A8-2C29-4A56-B90A-1D7470DB0431}" presName="compNode" presStyleCnt="0"/>
      <dgm:spPr/>
    </dgm:pt>
    <dgm:pt modelId="{C1F44FEC-6B7F-48DB-8374-081F39960894}" type="pres">
      <dgm:prSet presAssocID="{14CB57A8-2C29-4A56-B90A-1D7470DB0431}" presName="iconBgRect" presStyleLbl="bgShp" presStyleIdx="0" presStyleCnt="2"/>
      <dgm:spPr>
        <a:solidFill>
          <a:schemeClr val="accent1">
            <a:lumMod val="75000"/>
          </a:schemeClr>
        </a:solidFill>
      </dgm:spPr>
    </dgm:pt>
    <dgm:pt modelId="{C1F690EF-4561-4F6A-B3A1-138C3CEF9B63}" type="pres">
      <dgm:prSet presAssocID="{14CB57A8-2C29-4A56-B90A-1D7470DB04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5046D1B-7BB3-4ABE-B364-F9817B813A8F}" type="pres">
      <dgm:prSet presAssocID="{14CB57A8-2C29-4A56-B90A-1D7470DB0431}" presName="spaceRect" presStyleCnt="0"/>
      <dgm:spPr/>
    </dgm:pt>
    <dgm:pt modelId="{199DB8CD-FFB3-4949-A514-4CB8A2C62BB5}" type="pres">
      <dgm:prSet presAssocID="{14CB57A8-2C29-4A56-B90A-1D7470DB0431}" presName="textRect" presStyleLbl="revTx" presStyleIdx="0" presStyleCnt="2">
        <dgm:presLayoutVars>
          <dgm:chMax val="1"/>
          <dgm:chPref val="1"/>
        </dgm:presLayoutVars>
      </dgm:prSet>
      <dgm:spPr/>
    </dgm:pt>
    <dgm:pt modelId="{1EB4EFE3-0C3D-4127-ACE8-74A68A57DE80}" type="pres">
      <dgm:prSet presAssocID="{DD8D5DFE-8665-40AF-AF26-8E60EA723322}" presName="sibTrans" presStyleCnt="0"/>
      <dgm:spPr/>
    </dgm:pt>
    <dgm:pt modelId="{5DF953EF-DC86-4A65-A2A7-F1AAE7220E31}" type="pres">
      <dgm:prSet presAssocID="{ACD6904F-084F-4A28-ADB2-D1AB8E2D78DE}" presName="compNode" presStyleCnt="0"/>
      <dgm:spPr/>
    </dgm:pt>
    <dgm:pt modelId="{6C80F4BB-38C3-4BC3-BED0-3330398A0E10}" type="pres">
      <dgm:prSet presAssocID="{ACD6904F-084F-4A28-ADB2-D1AB8E2D78DE}" presName="iconBgRect" presStyleLbl="bgShp" presStyleIdx="1" presStyleCnt="2"/>
      <dgm:spPr>
        <a:solidFill>
          <a:schemeClr val="accent2"/>
        </a:solidFill>
      </dgm:spPr>
    </dgm:pt>
    <dgm:pt modelId="{B1582D31-2752-4541-8505-3AD26F17DDF8}" type="pres">
      <dgm:prSet presAssocID="{ACD6904F-084F-4A28-ADB2-D1AB8E2D78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6DC570-C9B7-49FC-BFAA-BE6128866050}" type="pres">
      <dgm:prSet presAssocID="{ACD6904F-084F-4A28-ADB2-D1AB8E2D78DE}" presName="spaceRect" presStyleCnt="0"/>
      <dgm:spPr/>
    </dgm:pt>
    <dgm:pt modelId="{C7B8458E-0CB6-4F80-B969-4CC806168C84}" type="pres">
      <dgm:prSet presAssocID="{ACD6904F-084F-4A28-ADB2-D1AB8E2D78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8D20A9-F297-45C3-B537-A3FFEE07072E}" type="presOf" srcId="{ACD6904F-084F-4A28-ADB2-D1AB8E2D78DE}" destId="{C7B8458E-0CB6-4F80-B969-4CC806168C84}" srcOrd="0" destOrd="0" presId="urn:microsoft.com/office/officeart/2018/5/layout/IconCircleLabelList"/>
    <dgm:cxn modelId="{836523CB-7B82-4578-98D9-91B4A33D82D8}" type="presOf" srcId="{14CB57A8-2C29-4A56-B90A-1D7470DB0431}" destId="{199DB8CD-FFB3-4949-A514-4CB8A2C62BB5}" srcOrd="0" destOrd="0" presId="urn:microsoft.com/office/officeart/2018/5/layout/IconCircleLabelList"/>
    <dgm:cxn modelId="{725035D1-24C2-4E7C-AA99-A97197B71129}" srcId="{C0F7D2E9-C3C0-4531-ADD1-4515E6F7C272}" destId="{ACD6904F-084F-4A28-ADB2-D1AB8E2D78DE}" srcOrd="1" destOrd="0" parTransId="{2BCE1F1C-97FA-4F1A-9EED-A85B7CFE86D4}" sibTransId="{949C7141-9944-4445-BFC1-FA68759F398B}"/>
    <dgm:cxn modelId="{AE1E08E2-4722-48F1-836A-3D2A315B9C11}" srcId="{C0F7D2E9-C3C0-4531-ADD1-4515E6F7C272}" destId="{14CB57A8-2C29-4A56-B90A-1D7470DB0431}" srcOrd="0" destOrd="0" parTransId="{134CEEFE-6AB2-4DE0-9630-BEB9BABE27C9}" sibTransId="{DD8D5DFE-8665-40AF-AF26-8E60EA723322}"/>
    <dgm:cxn modelId="{C1F027E6-18F1-4E14-B2D9-30E9CAB622F4}" type="presOf" srcId="{C0F7D2E9-C3C0-4531-ADD1-4515E6F7C272}" destId="{3C01E877-7D63-43E6-ACD2-9DE3593AFBA4}" srcOrd="0" destOrd="0" presId="urn:microsoft.com/office/officeart/2018/5/layout/IconCircleLabelList"/>
    <dgm:cxn modelId="{FB51CD83-9B95-47C8-A8D9-45A63BF52CFE}" type="presParOf" srcId="{3C01E877-7D63-43E6-ACD2-9DE3593AFBA4}" destId="{67168E38-814F-4BAE-81A8-2F69F5935DA3}" srcOrd="0" destOrd="0" presId="urn:microsoft.com/office/officeart/2018/5/layout/IconCircleLabelList"/>
    <dgm:cxn modelId="{4A230DCE-1C71-452B-BCA3-41017F2EF7C7}" type="presParOf" srcId="{67168E38-814F-4BAE-81A8-2F69F5935DA3}" destId="{C1F44FEC-6B7F-48DB-8374-081F39960894}" srcOrd="0" destOrd="0" presId="urn:microsoft.com/office/officeart/2018/5/layout/IconCircleLabelList"/>
    <dgm:cxn modelId="{AEBC6892-E1FE-4881-9DAA-6F123DB47B72}" type="presParOf" srcId="{67168E38-814F-4BAE-81A8-2F69F5935DA3}" destId="{C1F690EF-4561-4F6A-B3A1-138C3CEF9B63}" srcOrd="1" destOrd="0" presId="urn:microsoft.com/office/officeart/2018/5/layout/IconCircleLabelList"/>
    <dgm:cxn modelId="{90A4EA58-B443-40BA-B165-2E15B0D8E6A9}" type="presParOf" srcId="{67168E38-814F-4BAE-81A8-2F69F5935DA3}" destId="{E5046D1B-7BB3-4ABE-B364-F9817B813A8F}" srcOrd="2" destOrd="0" presId="urn:microsoft.com/office/officeart/2018/5/layout/IconCircleLabelList"/>
    <dgm:cxn modelId="{2C1E3EC4-0B63-4D13-91D8-87660E27BBA1}" type="presParOf" srcId="{67168E38-814F-4BAE-81A8-2F69F5935DA3}" destId="{199DB8CD-FFB3-4949-A514-4CB8A2C62BB5}" srcOrd="3" destOrd="0" presId="urn:microsoft.com/office/officeart/2018/5/layout/IconCircleLabelList"/>
    <dgm:cxn modelId="{2E26C6B8-3B55-4C4F-9DCB-2B72208ADC92}" type="presParOf" srcId="{3C01E877-7D63-43E6-ACD2-9DE3593AFBA4}" destId="{1EB4EFE3-0C3D-4127-ACE8-74A68A57DE80}" srcOrd="1" destOrd="0" presId="urn:microsoft.com/office/officeart/2018/5/layout/IconCircleLabelList"/>
    <dgm:cxn modelId="{BDA85BA8-0E0C-4937-8736-5D53704CA68F}" type="presParOf" srcId="{3C01E877-7D63-43E6-ACD2-9DE3593AFBA4}" destId="{5DF953EF-DC86-4A65-A2A7-F1AAE7220E31}" srcOrd="2" destOrd="0" presId="urn:microsoft.com/office/officeart/2018/5/layout/IconCircleLabelList"/>
    <dgm:cxn modelId="{3961B635-DC16-4B27-95DC-4C4F53F40A14}" type="presParOf" srcId="{5DF953EF-DC86-4A65-A2A7-F1AAE7220E31}" destId="{6C80F4BB-38C3-4BC3-BED0-3330398A0E10}" srcOrd="0" destOrd="0" presId="urn:microsoft.com/office/officeart/2018/5/layout/IconCircleLabelList"/>
    <dgm:cxn modelId="{0856CC64-245F-434A-B19C-2ECD58701CD8}" type="presParOf" srcId="{5DF953EF-DC86-4A65-A2A7-F1AAE7220E31}" destId="{B1582D31-2752-4541-8505-3AD26F17DDF8}" srcOrd="1" destOrd="0" presId="urn:microsoft.com/office/officeart/2018/5/layout/IconCircleLabelList"/>
    <dgm:cxn modelId="{B17C15A7-889E-4E8F-B62D-7CE4BBA42EC4}" type="presParOf" srcId="{5DF953EF-DC86-4A65-A2A7-F1AAE7220E31}" destId="{196DC570-C9B7-49FC-BFAA-BE6128866050}" srcOrd="2" destOrd="0" presId="urn:microsoft.com/office/officeart/2018/5/layout/IconCircleLabelList"/>
    <dgm:cxn modelId="{38C675D6-7C34-4C4A-AC46-EA0BC27A6C36}" type="presParOf" srcId="{5DF953EF-DC86-4A65-A2A7-F1AAE7220E31}" destId="{C7B8458E-0CB6-4F80-B969-4CC806168C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1CDAE-693A-422F-8DC1-8641C33D102B}">
      <dsp:nvSpPr>
        <dsp:cNvPr id="0" name=""/>
        <dsp:cNvSpPr/>
      </dsp:nvSpPr>
      <dsp:spPr>
        <a:xfrm>
          <a:off x="1953562" y="87811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5546-184C-45F5-B19B-507BF2D5B11D}">
      <dsp:nvSpPr>
        <dsp:cNvPr id="0" name=""/>
        <dsp:cNvSpPr/>
      </dsp:nvSpPr>
      <dsp:spPr>
        <a:xfrm>
          <a:off x="707156" y="166469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Meetings will be Tuesdays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6-7PM in </a:t>
          </a:r>
          <a:r>
            <a:rPr lang="en-US" sz="1700" kern="1200"/>
            <a:t>Westgate E201</a:t>
          </a:r>
          <a:endParaRPr lang="en-US" sz="1700" kern="1200" dirty="0"/>
        </a:p>
      </dsp:txBody>
      <dsp:txXfrm>
        <a:off x="707156" y="1664694"/>
        <a:ext cx="4315781" cy="647367"/>
      </dsp:txXfrm>
    </dsp:sp>
    <dsp:sp modelId="{FD435EF6-2739-422D-B383-48B2A3075DB2}">
      <dsp:nvSpPr>
        <dsp:cNvPr id="0" name=""/>
        <dsp:cNvSpPr/>
      </dsp:nvSpPr>
      <dsp:spPr>
        <a:xfrm>
          <a:off x="604225" y="2409364"/>
          <a:ext cx="4315781" cy="526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Communications will be hosted in Slack and Email</a:t>
          </a:r>
        </a:p>
      </dsp:txBody>
      <dsp:txXfrm>
        <a:off x="604225" y="2409364"/>
        <a:ext cx="4315781" cy="526743"/>
      </dsp:txXfrm>
    </dsp:sp>
    <dsp:sp modelId="{418FA263-B918-4187-8C4A-C036B48E3CBD}">
      <dsp:nvSpPr>
        <dsp:cNvPr id="0" name=""/>
        <dsp:cNvSpPr/>
      </dsp:nvSpPr>
      <dsp:spPr>
        <a:xfrm>
          <a:off x="7745488" y="1250595"/>
          <a:ext cx="1385" cy="138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34000" r="-13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9ECE1-741F-42B1-90D5-EFC855D764C6}">
      <dsp:nvSpPr>
        <dsp:cNvPr id="0" name=""/>
        <dsp:cNvSpPr/>
      </dsp:nvSpPr>
      <dsp:spPr>
        <a:xfrm>
          <a:off x="5569488" y="1573735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Our Exec Team: </a:t>
          </a:r>
        </a:p>
      </dsp:txBody>
      <dsp:txXfrm>
        <a:off x="5569488" y="1573735"/>
        <a:ext cx="4315781" cy="647367"/>
      </dsp:txXfrm>
    </dsp:sp>
    <dsp:sp modelId="{665BF214-F2B6-414D-B923-DD4093578D54}">
      <dsp:nvSpPr>
        <dsp:cNvPr id="0" name=""/>
        <dsp:cNvSpPr/>
      </dsp:nvSpPr>
      <dsp:spPr>
        <a:xfrm>
          <a:off x="5630858" y="1965044"/>
          <a:ext cx="4315781" cy="526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President: Collin </a:t>
          </a:r>
          <a:r>
            <a:rPr lang="en-US" sz="1300" kern="1200" dirty="0" err="1"/>
            <a:t>Kleest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VP: Griffin Sullivan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Treasurer: Daniel Mitchell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Chief of Operations: Kyle </a:t>
          </a:r>
          <a:r>
            <a:rPr lang="en-US" sz="1300" kern="1200" dirty="0" err="1"/>
            <a:t>Kacala</a:t>
          </a:r>
          <a:endParaRPr lang="en-US" sz="1300" kern="1200" dirty="0"/>
        </a:p>
      </dsp:txBody>
      <dsp:txXfrm>
        <a:off x="5630858" y="1965044"/>
        <a:ext cx="4315781" cy="526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AF0E7-045B-4923-AFF1-EA44D843CF2E}">
      <dsp:nvSpPr>
        <dsp:cNvPr id="0" name=""/>
        <dsp:cNvSpPr/>
      </dsp:nvSpPr>
      <dsp:spPr>
        <a:xfrm>
          <a:off x="0" y="2764927"/>
          <a:ext cx="2621961" cy="60489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474" tIns="149352" rIns="186474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 Demo</a:t>
          </a:r>
        </a:p>
      </dsp:txBody>
      <dsp:txXfrm>
        <a:off x="0" y="2764927"/>
        <a:ext cx="2621961" cy="604898"/>
      </dsp:txXfrm>
    </dsp:sp>
    <dsp:sp modelId="{CF80E3B1-5FE9-419B-B921-FEBCE5E52CC3}">
      <dsp:nvSpPr>
        <dsp:cNvPr id="0" name=""/>
        <dsp:cNvSpPr/>
      </dsp:nvSpPr>
      <dsp:spPr>
        <a:xfrm>
          <a:off x="2621961" y="2764927"/>
          <a:ext cx="7865884" cy="604898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7" tIns="190500" rIns="15955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your own repository and push a file to it</a:t>
          </a:r>
        </a:p>
      </dsp:txBody>
      <dsp:txXfrm>
        <a:off x="2621961" y="2764927"/>
        <a:ext cx="7865884" cy="604898"/>
      </dsp:txXfrm>
    </dsp:sp>
    <dsp:sp modelId="{2C02AD27-AA3F-4B72-B9AC-E9649E5C71D7}">
      <dsp:nvSpPr>
        <dsp:cNvPr id="0" name=""/>
        <dsp:cNvSpPr/>
      </dsp:nvSpPr>
      <dsp:spPr>
        <a:xfrm rot="10800000">
          <a:off x="0" y="1843666"/>
          <a:ext cx="2621961" cy="9303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/>
        </a:solidFill>
        <a:ln w="12700" cap="flat" cmpd="sng" algn="ctr">
          <a:solidFill>
            <a:schemeClr val="accent4">
              <a:hueOff val="3271943"/>
              <a:satOff val="-13592"/>
              <a:lumOff val="63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474" tIns="149352" rIns="186474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 History</a:t>
          </a:r>
        </a:p>
      </dsp:txBody>
      <dsp:txXfrm rot="-10800000">
        <a:off x="0" y="1843666"/>
        <a:ext cx="2621961" cy="604717"/>
      </dsp:txXfrm>
    </dsp:sp>
    <dsp:sp modelId="{AA372111-821E-4B36-A7F6-411595533829}">
      <dsp:nvSpPr>
        <dsp:cNvPr id="0" name=""/>
        <dsp:cNvSpPr/>
      </dsp:nvSpPr>
      <dsp:spPr>
        <a:xfrm>
          <a:off x="2621961" y="1843666"/>
          <a:ext cx="7865884" cy="604717"/>
        </a:xfrm>
        <a:prstGeom prst="rect">
          <a:avLst/>
        </a:prstGeom>
        <a:solidFill>
          <a:schemeClr val="accent4">
            <a:tint val="40000"/>
            <a:alpha val="90000"/>
            <a:hueOff val="3636552"/>
            <a:satOff val="-73"/>
            <a:lumOff val="53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36552"/>
              <a:satOff val="-73"/>
              <a:lumOff val="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7" tIns="190500" rIns="15955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Brief history and info about Git</a:t>
          </a:r>
        </a:p>
      </dsp:txBody>
      <dsp:txXfrm>
        <a:off x="2621961" y="1843666"/>
        <a:ext cx="7865884" cy="604717"/>
      </dsp:txXfrm>
    </dsp:sp>
    <dsp:sp modelId="{B056F142-47EA-48FD-8C1A-EAF59399AAD4}">
      <dsp:nvSpPr>
        <dsp:cNvPr id="0" name=""/>
        <dsp:cNvSpPr/>
      </dsp:nvSpPr>
      <dsp:spPr>
        <a:xfrm rot="10800000">
          <a:off x="0" y="922406"/>
          <a:ext cx="2621961" cy="9303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474" tIns="149352" rIns="186474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Linux Commands</a:t>
          </a:r>
        </a:p>
      </dsp:txBody>
      <dsp:txXfrm rot="-10800000">
        <a:off x="0" y="922406"/>
        <a:ext cx="2621961" cy="604717"/>
      </dsp:txXfrm>
    </dsp:sp>
    <dsp:sp modelId="{34618434-595B-4830-992D-C38ABDDAC95A}">
      <dsp:nvSpPr>
        <dsp:cNvPr id="0" name=""/>
        <dsp:cNvSpPr/>
      </dsp:nvSpPr>
      <dsp:spPr>
        <a:xfrm>
          <a:off x="2621961" y="922406"/>
          <a:ext cx="7865884" cy="604717"/>
        </a:xfrm>
        <a:prstGeom prst="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7" tIns="190500" rIns="15955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Run through some basics Linux commands on the Pi’s</a:t>
          </a:r>
        </a:p>
      </dsp:txBody>
      <dsp:txXfrm>
        <a:off x="2621961" y="922406"/>
        <a:ext cx="7865884" cy="604717"/>
      </dsp:txXfrm>
    </dsp:sp>
    <dsp:sp modelId="{2A5F49A6-A93E-4E78-8532-B7C06BCBEE6C}">
      <dsp:nvSpPr>
        <dsp:cNvPr id="0" name=""/>
        <dsp:cNvSpPr/>
      </dsp:nvSpPr>
      <dsp:spPr>
        <a:xfrm rot="10800000">
          <a:off x="0" y="1146"/>
          <a:ext cx="2621961" cy="9303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accent4">
              <a:hueOff val="9815830"/>
              <a:satOff val="-40777"/>
              <a:lumOff val="19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474" tIns="149352" rIns="186474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Linux History</a:t>
          </a:r>
        </a:p>
      </dsp:txBody>
      <dsp:txXfrm rot="-10800000">
        <a:off x="0" y="1146"/>
        <a:ext cx="2621961" cy="604717"/>
      </dsp:txXfrm>
    </dsp:sp>
    <dsp:sp modelId="{5D9C97B7-8EBC-4EBC-A147-8FF6E5F0FE2E}">
      <dsp:nvSpPr>
        <dsp:cNvPr id="0" name=""/>
        <dsp:cNvSpPr/>
      </dsp:nvSpPr>
      <dsp:spPr>
        <a:xfrm>
          <a:off x="2621961" y="1146"/>
          <a:ext cx="7865884" cy="604717"/>
        </a:xfrm>
        <a:prstGeom prst="rect">
          <a:avLst/>
        </a:prstGeom>
        <a:solidFill>
          <a:schemeClr val="accent4">
            <a:tint val="40000"/>
            <a:alpha val="90000"/>
            <a:hueOff val="10909656"/>
            <a:satOff val="-219"/>
            <a:lumOff val="161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909656"/>
              <a:satOff val="-219"/>
              <a:lumOff val="16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7" tIns="190500" rIns="15955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Brief history and info about Linux</a:t>
          </a:r>
        </a:p>
      </dsp:txBody>
      <dsp:txXfrm>
        <a:off x="2621961" y="1146"/>
        <a:ext cx="7865884" cy="60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D4B2-E172-4EFE-9A69-B4A23D8D07D8}">
      <dsp:nvSpPr>
        <dsp:cNvPr id="0" name=""/>
        <dsp:cNvSpPr/>
      </dsp:nvSpPr>
      <dsp:spPr>
        <a:xfrm>
          <a:off x="0" y="680"/>
          <a:ext cx="6967728" cy="159327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ABA5C-4652-4948-9E12-EAC521E18699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B43DA-2908-4823-B06B-452947653395}">
      <dsp:nvSpPr>
        <dsp:cNvPr id="0" name=""/>
        <dsp:cNvSpPr/>
      </dsp:nvSpPr>
      <dsp:spPr>
        <a:xfrm>
          <a:off x="1840237" y="680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Distro: a Linux distribution is a different version of the Linux kernel (OS core) just like different versions of MacOS or Windows</a:t>
          </a:r>
        </a:p>
      </dsp:txBody>
      <dsp:txXfrm>
        <a:off x="1840237" y="680"/>
        <a:ext cx="5127490" cy="1593279"/>
      </dsp:txXfrm>
    </dsp:sp>
    <dsp:sp modelId="{52BBFBD3-CC6E-4D84-8FA3-A6B6B35939EF}">
      <dsp:nvSpPr>
        <dsp:cNvPr id="0" name=""/>
        <dsp:cNvSpPr/>
      </dsp:nvSpPr>
      <dsp:spPr>
        <a:xfrm>
          <a:off x="0" y="1992280"/>
          <a:ext cx="6967728" cy="15932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4A956-6AEE-4A4C-B27A-DCCFC5674351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C48CA-F283-4855-A955-76A0C6C9B657}">
      <dsp:nvSpPr>
        <dsp:cNvPr id="0" name=""/>
        <dsp:cNvSpPr/>
      </dsp:nvSpPr>
      <dsp:spPr>
        <a:xfrm>
          <a:off x="1840237" y="1992280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Every distro has different terminal commands, utilities, and graphical programs</a:t>
          </a:r>
        </a:p>
      </dsp:txBody>
      <dsp:txXfrm>
        <a:off x="1840237" y="1992280"/>
        <a:ext cx="5127490" cy="1593279"/>
      </dsp:txXfrm>
    </dsp:sp>
    <dsp:sp modelId="{A24D526D-BC7F-4503-B6DA-465103602881}">
      <dsp:nvSpPr>
        <dsp:cNvPr id="0" name=""/>
        <dsp:cNvSpPr/>
      </dsp:nvSpPr>
      <dsp:spPr>
        <a:xfrm>
          <a:off x="0" y="3983879"/>
          <a:ext cx="6967728" cy="159327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3D186-92DA-4315-A032-1A9CFDC39D5A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6B8D-E09C-4B48-8DEF-CC1EAB6EED5F}">
      <dsp:nvSpPr>
        <dsp:cNvPr id="0" name=""/>
        <dsp:cNvSpPr/>
      </dsp:nvSpPr>
      <dsp:spPr>
        <a:xfrm>
          <a:off x="1840237" y="3983879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could technically make your own distro for whatever you need based off the Linux kernel</a:t>
          </a:r>
        </a:p>
      </dsp:txBody>
      <dsp:txXfrm>
        <a:off x="1840237" y="3983879"/>
        <a:ext cx="5127490" cy="159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44FEC-6B7F-48DB-8374-081F39960894}">
      <dsp:nvSpPr>
        <dsp:cNvPr id="0" name=""/>
        <dsp:cNvSpPr/>
      </dsp:nvSpPr>
      <dsp:spPr>
        <a:xfrm>
          <a:off x="1903068" y="367127"/>
          <a:ext cx="2196000" cy="219600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90EF-4561-4F6A-B3A1-138C3CEF9B63}">
      <dsp:nvSpPr>
        <dsp:cNvPr id="0" name=""/>
        <dsp:cNvSpPr/>
      </dsp:nvSpPr>
      <dsp:spPr>
        <a:xfrm>
          <a:off x="237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DB8CD-FFB3-4949-A514-4CB8A2C62BB5}">
      <dsp:nvSpPr>
        <dsp:cNvPr id="0" name=""/>
        <dsp:cNvSpPr/>
      </dsp:nvSpPr>
      <dsp:spPr>
        <a:xfrm>
          <a:off x="120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“Repo”: a folder for your project</a:t>
          </a:r>
        </a:p>
      </dsp:txBody>
      <dsp:txXfrm>
        <a:off x="1201068" y="3247128"/>
        <a:ext cx="3600000" cy="720000"/>
      </dsp:txXfrm>
    </dsp:sp>
    <dsp:sp modelId="{6C80F4BB-38C3-4BC3-BED0-3330398A0E10}">
      <dsp:nvSpPr>
        <dsp:cNvPr id="0" name=""/>
        <dsp:cNvSpPr/>
      </dsp:nvSpPr>
      <dsp:spPr>
        <a:xfrm>
          <a:off x="6133068" y="367127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82D31-2752-4541-8505-3AD26F17DDF8}">
      <dsp:nvSpPr>
        <dsp:cNvPr id="0" name=""/>
        <dsp:cNvSpPr/>
      </dsp:nvSpPr>
      <dsp:spPr>
        <a:xfrm>
          <a:off x="660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8458E-0CB6-4F80-B969-4CC806168C84}">
      <dsp:nvSpPr>
        <dsp:cNvPr id="0" name=""/>
        <dsp:cNvSpPr/>
      </dsp:nvSpPr>
      <dsp:spPr>
        <a:xfrm>
          <a:off x="543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Houses the files and stores each file’s revision history</a:t>
          </a:r>
        </a:p>
      </dsp:txBody>
      <dsp:txXfrm>
        <a:off x="5431068" y="324712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25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14,'3'1,"-1"-1,1 1,0 1,0-1,-1 0,1 1,-1-1,1 1,0 0,8 5,5 2,0-1,1-1,1 0,-1-1,1-1,0-1,0 0,0-1,1-1,6-1,18 0,-8 1,1-2,0-1,18-5,-40 3,0-1,0 0,-1-1,1-1,-3 1,1 0,0 1,0 0,0 1,10-1,2 2,-1 0,1 2,0 1,-1 0,1 2,-1 1,0 1,0 0,0 2,3 2,-6-3,-1 0,1-2,0 0,0-2,5 0,45 8,-14-4,0-1,0-3,1-3,17-3,40-7,30-2,684 10,-423 6,-392-4,1-1,0 0,-1-1,0 0,0-1,1-1,-1 1,-1 0,1 1,-1 0,1 1,0 0,0 1,3 0,11 5,0 0,0 1,-1 2,0 1,3 2,-4-1,1-1,0-2,0 0,1-2,0-1,-25-2,-1-1,1 0,-1 0,1 0,-1 0,1 0,-1 0,1 0,0-1,-1 1,1 0,-1-1,0 0,1 1,-1-1,1 0,-1 1,0-1,0 0,1 0,-1 0,1-1,-2 0,1 1,0 0,-1-1,0 1,1-1,-1 1,0-1,0 1,0-1,0 1,0-1,0 1,0-1,0 1,-1-1,1 1,0-1,-1 1,0 0,-2-8,-1 1,0 0,-1 0,0 0,0 1,0 0,-1-1,-13-11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56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1,'17'0,"30"4,37 15,38 11,36 14,20-1,5-3,1-9,-10-9,-22-9,-20-6,-24-5,-23-2,-20-2,-18 0,-12 1,-13-9,-10-2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58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0 126,'1'-2,"-1"1,1-1,-1 1,1 0,0-1,-1 1,1 0,0-1,0 1,0 0,0 0,0 0,0 0,0 0,0 0,0 0,1 0,-1 0,0 1,1-1,-1 0,0 1,1-1,-1 1,2-1,39-9,29 1,0 3,0 3,2 4,28-2,1-4,139-24,-100 11,122-1,357 22,-611-2,1 0,-1 0,1 1,-1 1,0-1,9 5,-10-4,1 0,0 0,0-1,0 0,1 0,3-1,5-4,-6-3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2:00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90,'38'1,"-1"2,32 7,7 1,178 23,198 18,1-41,43 2,-312 4,-62-4,65-4,163-22,-11-1,-322 14,0-2,0 0,0-1,0 0,-1-2,0 0,0-1,15-7,-8 5,1 2,-1 0,1 2,0 0,1 2,13 0,-4 0,-1-1,33-8,-61 9,1 0,-1 0,0 0,0 0,0-1,0 0,0 0,0-1,-1 1,1-1,-1 0,0 0,0 0,0-2,6-7,-2 0,1 0,-2-1,4-8,0-4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2:09.2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1,'62'3,"1"2,21 7,55 6,186-5,6-14,-207 0,-46 4,34 6,44 3,-142-12,33 2,0-2,-1-1,1-3,-1-2,9-4,-29 4,0 0,0 2,0 0,0 2,0 1,1 1,0 2,218 11,53-10,-267-3,25 2,45 8,31 2,86 3,-186-13,-23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2:11.4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1,'101'3,"0"4,8 6,197 38,-69-10,-205-36,1-1,-1-1,1-2,-1-2,1 0,-1-2,1-2,-1-1,2-2,5-2,0 2,1 1,36 0,-52 3,-5-1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2:12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33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36,'23'10,"0"-1,1-1,0-2,0 0,0-1,1-2,0 0,0-2,59 9,-18-3,54 0,-44-8,-1-2,39-9,94-23,-205 34,1 1,-1-1,1 0,-1 0,1 0,-1 0,0-1,0 1,1-1,-1 0,0 0,0 0,-1 0,1 0,0-1,-1 0,0 1,1-1,-1 0,1-1,8-16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37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46,'121'-1,"100"-13,-129 6,92 6,-91 3,89-12,-147 6,1 2,0 1,1 1,-1 2,0 2,0 1,24 7,0 5,0-3,1-3,0-2,1-3,4-3,428 1,-337 6,-1 6,20 11,-10 5,95 16,15-9,-215-36,0-2,0-2,44-9,17 0,275 6,-216 8,165 4,-101 1,172-20,-413 12,-1-1,1 1,-1-1,1 0,0 0,-1 0,0 0,1-1,-1 1,0-1,0 0,1 0,-2 0,1-1,0 1,0-1,-1 1,1-1,-2 1,0 0,0 1,0-1,0 0,-1 0,1 0,-1 0,1 0,-1 0,0 0,1 1,-1-1,0 0,0 0,-1 0,1 0,0 0,-1 0,1 0,-1 0,1 0,-1 0,0 0,0 1,0-1,0 0,0 1,0-1,0 1,-1-1,1 1,-1-1,0 1,-14-12,1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39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1,'26'1,"0"1,16 5,29 2,526-1,-366-10,-52-1,207 6,-282 11,-75-9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40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1,'297'-1,"348"3,-231 24,-409-26,-7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46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0,'34'1,"1"2,-1 1,0 2,11 4,132 42,-116-33,51 18,-35-11,69 15,-119-36,0-1,1 0,-1-3,1 0,-1-1,1-2,13-3,9-5,-1-2,10-6,-28 7,1 2,1 1,0 1,0 2,0 1,8 2,60 4,-92-1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5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78,'296'11,"54"18,-219-16,9-4,1-6,-1-6,21-8,128-9,76 12,-352 9,1-2,-1 1,1-2,0 0,-1 0,0-1,0-1,0 0,0-1,11-6,44-15,-54 22,1-2,0 0,-1 0,2-2,2-4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53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1,'12'0,"18"0,19 0,23 0,24 4,22 6,10 5,-3 0,-2-2,0 0,-14-2,-13-2,-9-3,-7-7,-14-3,-17-5,-13-1,-13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21:51:55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1 207,'1049'0,"-829"12,-110-3,4-5,-62-2,-21-1,1-1,9-2,-32 1,0 0,1-1,-2 0,1 0,0-1,0-1,-1 1,1-1,-1 0,0-1,18-14,-1-1,3-5,-14 11,1 1,1 1,0 0,0 1,1 0,1 2,6-3,-8 6,-12 6,-1-1,1 0,0 0,-1-1,1 1,-1-1,0 0,1 0,-1 0,0 0,0 0,0-1,-1 0,3-2,-6-1,-9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9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8" r:id="rId5"/>
    <p:sldLayoutId id="2147483672" r:id="rId6"/>
    <p:sldLayoutId id="2147483673" r:id="rId7"/>
    <p:sldLayoutId id="2147483674" r:id="rId8"/>
    <p:sldLayoutId id="2147483677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8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2.xml"/><Relationship Id="rId30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emtech-psu/websi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 picture containing snow, skiing, air, covered&#10;&#10;Description automatically generated">
            <a:extLst>
              <a:ext uri="{FF2B5EF4-FFF2-40B4-BE49-F238E27FC236}">
                <a16:creationId xmlns:a16="http://schemas.microsoft.com/office/drawing/2014/main" id="{F83E77D8-C6B2-4C13-B7F3-92AC0FE06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112757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58DCB-80F2-40DD-ABB0-11B9BA58C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Linux and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F6504-5511-4141-8882-FBE07E48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Emerging Technologies </a:t>
            </a:r>
          </a:p>
          <a:p>
            <a:pPr algn="ctr">
              <a:lnSpc>
                <a:spcPct val="100000"/>
              </a:lnSpc>
            </a:pPr>
            <a:r>
              <a:rPr lang="en-US" sz="2000" dirty="0"/>
              <a:t>Spring 2020 – January 28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Linux and git logo">
            <a:extLst>
              <a:ext uri="{FF2B5EF4-FFF2-40B4-BE49-F238E27FC236}">
                <a16:creationId xmlns:a16="http://schemas.microsoft.com/office/drawing/2014/main" id="{1C54CC4E-938A-472A-BF48-45FEE516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36" y="571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5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E9336-C55A-47D5-875B-05995B69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What is a Distribution?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1D01E-2DDB-4C10-8F19-F82F4DE88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9130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71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EF47-C9B5-4A78-9921-3F6A005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Distros by %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06D44E-E285-46B8-BE87-1C74AA3E6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12253"/>
            <a:ext cx="6647982" cy="397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04E5F-B138-4CD8-BEB4-B3B6609E425F}"/>
              </a:ext>
            </a:extLst>
          </p:cNvPr>
          <p:cNvSpPr txBox="1"/>
          <p:nvPr/>
        </p:nvSpPr>
        <p:spPr>
          <a:xfrm>
            <a:off x="7763057" y="3462115"/>
            <a:ext cx="322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Fun Fact: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E7C63-AC5B-4749-920F-37BF627D161B}"/>
              </a:ext>
            </a:extLst>
          </p:cNvPr>
          <p:cNvSpPr txBox="1"/>
          <p:nvPr/>
        </p:nvSpPr>
        <p:spPr>
          <a:xfrm>
            <a:off x="7520401" y="3923780"/>
            <a:ext cx="371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Android and Chrome OS are Linux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4824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8429D-3479-466E-9BAD-1DFC52C9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Why learn Linux?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FAF8-7FAD-4FB1-B8A1-128FF345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The Raspberry Pi runs on its own version of the Debian distro called Raspbian</a:t>
            </a:r>
          </a:p>
          <a:p>
            <a:pPr>
              <a:lnSpc>
                <a:spcPct val="100000"/>
              </a:lnSpc>
            </a:pPr>
            <a:r>
              <a:rPr lang="en-US" sz="1800"/>
              <a:t>You must be able to use Linux effectively to work with a Pi</a:t>
            </a:r>
          </a:p>
          <a:p>
            <a:pPr>
              <a:lnSpc>
                <a:spcPct val="100000"/>
              </a:lnSpc>
            </a:pPr>
            <a:r>
              <a:rPr lang="en-US" sz="1800"/>
              <a:t>Many companies prefer using Linux on different development teams</a:t>
            </a:r>
          </a:p>
          <a:p>
            <a:pPr>
              <a:lnSpc>
                <a:spcPct val="100000"/>
              </a:lnSpc>
            </a:pPr>
            <a:r>
              <a:rPr lang="en-US" sz="1800"/>
              <a:t>The best OS for creating your own projects because its highly personalized</a:t>
            </a:r>
          </a:p>
        </p:txBody>
      </p:sp>
      <p:pic>
        <p:nvPicPr>
          <p:cNvPr id="4100" name="Picture 4" descr="Image result for raspberry pi">
            <a:extLst>
              <a:ext uri="{FF2B5EF4-FFF2-40B4-BE49-F238E27FC236}">
                <a16:creationId xmlns:a16="http://schemas.microsoft.com/office/drawing/2014/main" id="{6B856CD4-0861-4514-AFAD-A28FD013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8" r="14715"/>
          <a:stretch/>
        </p:blipFill>
        <p:spPr bwMode="auto">
          <a:xfrm>
            <a:off x="6836426" y="674285"/>
            <a:ext cx="5249801" cy="56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5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9D54-9CFD-4821-A927-CE716D58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Where did Linux come from?</a:t>
            </a:r>
          </a:p>
        </p:txBody>
      </p:sp>
      <p:pic>
        <p:nvPicPr>
          <p:cNvPr id="5122" name="Picture 2" descr="Image result for Linus torvalds">
            <a:extLst>
              <a:ext uri="{FF2B5EF4-FFF2-40B4-BE49-F238E27FC236}">
                <a16:creationId xmlns:a16="http://schemas.microsoft.com/office/drawing/2014/main" id="{4BD9B3DE-C90E-4615-AD75-87FA4825D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/>
          <a:stretch/>
        </p:blipFill>
        <p:spPr bwMode="auto">
          <a:xfrm>
            <a:off x="20" y="10"/>
            <a:ext cx="450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5BBC-ECA9-409E-8CB9-E39D48EF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/>
              <a:t>Linux Torvalds created the Linux kernel</a:t>
            </a:r>
          </a:p>
          <a:p>
            <a:r>
              <a:rPr lang="en-US" sz="1800"/>
              <a:t>In 1980s Finland there was not much access to software; made his own</a:t>
            </a:r>
          </a:p>
          <a:p>
            <a:r>
              <a:rPr lang="en-US" sz="1800"/>
              <a:t>Released the Linux kernel in 1991</a:t>
            </a:r>
          </a:p>
        </p:txBody>
      </p:sp>
    </p:spTree>
    <p:extLst>
      <p:ext uri="{BB962C8B-B14F-4D97-AF65-F5344CB8AC3E}">
        <p14:creationId xmlns:p14="http://schemas.microsoft.com/office/powerpoint/2010/main" val="232686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9AAEF-658A-4C85-8E3F-E3B115C0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Now Let’s Do Some Basic Commands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862F6-B75F-4A98-838B-AD0E473B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What is Git</a:t>
            </a:r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9FA2-2DB7-46D5-9EA5-CCBBAC25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/>
              <a:t>Most widely used version control system in the world</a:t>
            </a:r>
          </a:p>
          <a:p>
            <a:r>
              <a:rPr lang="en-US" sz="1800"/>
              <a:t>Allows people to upload a version of software into an online repository where other people can make changes</a:t>
            </a:r>
          </a:p>
          <a:p>
            <a:r>
              <a:rPr lang="en-US" sz="1800"/>
              <a:t>Most repositories require people to be approved and their changes to be reviewed</a:t>
            </a:r>
          </a:p>
        </p:txBody>
      </p:sp>
      <p:pic>
        <p:nvPicPr>
          <p:cNvPr id="6146" name="Picture 2" descr="Image result for git">
            <a:extLst>
              <a:ext uri="{FF2B5EF4-FFF2-40B4-BE49-F238E27FC236}">
                <a16:creationId xmlns:a16="http://schemas.microsoft.com/office/drawing/2014/main" id="{F20033B3-2210-40DF-8AAA-8765F1E5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272395"/>
            <a:ext cx="4237686" cy="42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2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3EFB-98C5-43A3-8852-1135B15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What’s a Repository?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CC78DD-3385-48D1-9A06-DF8077B09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6391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25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9C45-C155-4072-900D-95470E2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Difference Between Git and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EC68-CE89-4E9A-AAFB-127AA8FD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8949"/>
            <a:ext cx="5256657" cy="369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u="sng" dirty="0"/>
              <a:t>Git</a:t>
            </a:r>
          </a:p>
          <a:p>
            <a:r>
              <a:rPr lang="en-US" dirty="0"/>
              <a:t>Version control system to manage code history</a:t>
            </a:r>
          </a:p>
          <a:p>
            <a:r>
              <a:rPr lang="en-US" dirty="0"/>
              <a:t>The “tool”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A44637-D9B2-4303-BE68-A22B97685EE9}"/>
              </a:ext>
            </a:extLst>
          </p:cNvPr>
          <p:cNvSpPr txBox="1">
            <a:spLocks/>
          </p:cNvSpPr>
          <p:nvPr/>
        </p:nvSpPr>
        <p:spPr>
          <a:xfrm>
            <a:off x="6199632" y="2258949"/>
            <a:ext cx="5256657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i="1" u="sng" dirty="0"/>
              <a:t>GitHub</a:t>
            </a:r>
          </a:p>
          <a:p>
            <a:r>
              <a:rPr lang="en-US" dirty="0"/>
              <a:t>Cloud-based hosting service for Git repositories</a:t>
            </a:r>
          </a:p>
          <a:p>
            <a:r>
              <a:rPr lang="en-US" dirty="0"/>
              <a:t>Let’s programmers collaborate on projects and organize Git repos</a:t>
            </a:r>
          </a:p>
          <a:p>
            <a:r>
              <a:rPr lang="en-US" dirty="0"/>
              <a:t>The “service for projects that use Git”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9FCCD-E401-4F64-BC04-3DE2B78A9578}"/>
              </a:ext>
            </a:extLst>
          </p:cNvPr>
          <p:cNvCxnSpPr/>
          <p:nvPr/>
        </p:nvCxnSpPr>
        <p:spPr>
          <a:xfrm>
            <a:off x="5800725" y="2705100"/>
            <a:ext cx="0" cy="34671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5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42522-6F07-4967-AA12-4D04E78E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Where Did Git Come From?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0AAE-C9A8-4705-ABE9-C75B66F6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/>
              <a:t>Linus Torvalds, the creator of Linux, released Git in 2005</a:t>
            </a:r>
          </a:p>
          <a:p>
            <a:r>
              <a:rPr lang="en-US" sz="1800"/>
              <a:t>To help programmers work on different versions of the Linux kernel</a:t>
            </a:r>
          </a:p>
          <a:p>
            <a:r>
              <a:rPr lang="en-US" sz="1800"/>
              <a:t>Open-source projects and group collaboration need Git</a:t>
            </a:r>
          </a:p>
          <a:p>
            <a:r>
              <a:rPr lang="en-US" sz="1800"/>
              <a:t>It is now used by millions of people from personal projects to enterprise software</a:t>
            </a:r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9AC0967-45BB-475C-982A-80CB779E8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r="10167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7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FEDE0-BB28-4953-BB5E-11AFA97F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Let’s Make a Repo!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501A-94C0-4241-8B32-4FBB76BF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/>
              <a:t>Welcome to the First Official Meeting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D5889-3E4C-4238-BDB1-B084D018F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6969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BEFBC12-F9D7-48E3-AFC8-C4CEB14694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751" y="2597871"/>
            <a:ext cx="3973734" cy="10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D98A9-FC03-4364-9EBA-9333F4E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Survey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4B4AC48-EBB5-4470-A73C-AB255717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4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4AB91-C837-4E4A-8FAE-1924D116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Today’s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F55B7B-58B1-4559-B130-30F18E2A7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792112"/>
              </p:ext>
            </p:extLst>
          </p:nvPr>
        </p:nvGraphicFramePr>
        <p:xfrm>
          <a:off x="865953" y="2912818"/>
          <a:ext cx="10487846" cy="3370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CD03515-AB31-4491-89B7-0E4A06D4056C}"/>
              </a:ext>
            </a:extLst>
          </p:cNvPr>
          <p:cNvGrpSpPr/>
          <p:nvPr/>
        </p:nvGrpSpPr>
        <p:grpSpPr>
          <a:xfrm>
            <a:off x="841248" y="1993511"/>
            <a:ext cx="2632551" cy="930333"/>
            <a:chOff x="-3689102" y="-1055259"/>
            <a:chExt cx="2632551" cy="930333"/>
          </a:xfrm>
        </p:grpSpPr>
        <p:sp>
          <p:nvSpPr>
            <p:cNvPr id="8" name="Callout: Up Arrow 7">
              <a:extLst>
                <a:ext uri="{FF2B5EF4-FFF2-40B4-BE49-F238E27FC236}">
                  <a16:creationId xmlns:a16="http://schemas.microsoft.com/office/drawing/2014/main" id="{88D66599-F69A-4C0A-91E4-41E4044A2EB7}"/>
                </a:ext>
              </a:extLst>
            </p:cNvPr>
            <p:cNvSpPr/>
            <p:nvPr/>
          </p:nvSpPr>
          <p:spPr>
            <a:xfrm rot="10800000">
              <a:off x="-3678512" y="-1055259"/>
              <a:ext cx="2621961" cy="930333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4">
                <a:hueOff val="9815830"/>
                <a:satOff val="-40777"/>
                <a:lumOff val="19020"/>
                <a:alphaOff val="0"/>
              </a:schemeClr>
            </a:lnRef>
            <a:fillRef idx="1">
              <a:schemeClr val="accent4">
                <a:hueOff val="9815830"/>
                <a:satOff val="-40777"/>
                <a:lumOff val="19020"/>
                <a:alphaOff val="0"/>
              </a:schemeClr>
            </a:fillRef>
            <a:effectRef idx="0">
              <a:schemeClr val="accent4">
                <a:hueOff val="9815830"/>
                <a:satOff val="-40777"/>
                <a:lumOff val="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allout: Up Arrow 4">
              <a:extLst>
                <a:ext uri="{FF2B5EF4-FFF2-40B4-BE49-F238E27FC236}">
                  <a16:creationId xmlns:a16="http://schemas.microsoft.com/office/drawing/2014/main" id="{1018993C-5410-4481-B1B0-3B8DA15D1185}"/>
                </a:ext>
              </a:extLst>
            </p:cNvPr>
            <p:cNvSpPr txBox="1"/>
            <p:nvPr/>
          </p:nvSpPr>
          <p:spPr>
            <a:xfrm>
              <a:off x="-3689102" y="-1041547"/>
              <a:ext cx="2621961" cy="6047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474" tIns="149352" rIns="186474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Raspberry Pi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342338-A464-4B35-BC76-75F6E9299EC1}"/>
              </a:ext>
            </a:extLst>
          </p:cNvPr>
          <p:cNvSpPr txBox="1"/>
          <p:nvPr/>
        </p:nvSpPr>
        <p:spPr>
          <a:xfrm>
            <a:off x="3481820" y="2007223"/>
            <a:ext cx="7865884" cy="6047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9557" tIns="190500" rIns="159557" bIns="1905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Go over the Raspberry Pi, and Emerging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4352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E0-51B0-4CF5-AAC1-FE806DB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Emerging Tech</a:t>
            </a:r>
            <a:r>
              <a:rPr lang="en-US" dirty="0"/>
              <a:t>, Linux, </a:t>
            </a:r>
            <a:r>
              <a:rPr lang="en-US" dirty="0" err="1"/>
              <a:t>RPi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8E4A-938E-45F7-B34B-4BACFEF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9" y="2165612"/>
            <a:ext cx="4723215" cy="235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A2A60-C90A-4CE0-9088-F4BD89CA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21" y="1983381"/>
            <a:ext cx="6124575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6EB7E-509C-4306-A755-AE288D07CA7C}"/>
              </a:ext>
            </a:extLst>
          </p:cNvPr>
          <p:cNvSpPr txBox="1"/>
          <p:nvPr/>
        </p:nvSpPr>
        <p:spPr>
          <a:xfrm>
            <a:off x="647700" y="1962150"/>
            <a:ext cx="20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DropBox</a:t>
            </a:r>
            <a:r>
              <a:rPr lang="en-US" i="1" dirty="0"/>
              <a:t>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4E012-EFBD-4B04-9F61-2144B55503B0}"/>
              </a:ext>
            </a:extLst>
          </p:cNvPr>
          <p:cNvSpPr txBox="1"/>
          <p:nvPr/>
        </p:nvSpPr>
        <p:spPr>
          <a:xfrm>
            <a:off x="5294976" y="1592818"/>
            <a:ext cx="315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Raytheon Software Engineer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46CF8-3ADA-4BC2-856E-8F4C8302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18" y="5259598"/>
            <a:ext cx="3648075" cy="1562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C8A14-4799-4ACD-925B-D4823DBE8B61}"/>
              </a:ext>
            </a:extLst>
          </p:cNvPr>
          <p:cNvSpPr txBox="1"/>
          <p:nvPr/>
        </p:nvSpPr>
        <p:spPr>
          <a:xfrm>
            <a:off x="2867118" y="4613267"/>
            <a:ext cx="293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Simplicity IT Security Analyst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6A48B8-4C8B-4578-B86C-EBC44F7350B8}"/>
                  </a:ext>
                </a:extLst>
              </p14:cNvPr>
              <p14:cNvContentPartPr/>
              <p14:nvPr/>
            </p14:nvContentPartPr>
            <p14:xfrm>
              <a:off x="1802073" y="3146680"/>
              <a:ext cx="1221480" cy="4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6A48B8-4C8B-4578-B86C-EBC44F7350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433" y="3138040"/>
                <a:ext cx="1239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DE7CC7-5C7F-4EF0-A644-70064AFB4625}"/>
                  </a:ext>
                </a:extLst>
              </p14:cNvPr>
              <p14:cNvContentPartPr/>
              <p14:nvPr/>
            </p14:nvContentPartPr>
            <p14:xfrm>
              <a:off x="3373473" y="3697840"/>
              <a:ext cx="372240" cy="39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DE7CC7-5C7F-4EF0-A644-70064AFB46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4473" y="3689200"/>
                <a:ext cx="389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A26116-3612-436C-802D-3BAFC6D2826B}"/>
                  </a:ext>
                </a:extLst>
              </p14:cNvPr>
              <p14:cNvContentPartPr/>
              <p14:nvPr/>
            </p14:nvContentPartPr>
            <p14:xfrm>
              <a:off x="1376193" y="4058560"/>
              <a:ext cx="1917360" cy="88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A26116-3612-436C-802D-3BAFC6D282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7193" y="4049560"/>
                <a:ext cx="1935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A4ABC7-2878-436D-9384-66C74293AD41}"/>
                  </a:ext>
                </a:extLst>
              </p14:cNvPr>
              <p14:cNvContentPartPr/>
              <p14:nvPr/>
            </p14:nvContentPartPr>
            <p14:xfrm>
              <a:off x="665913" y="4403080"/>
              <a:ext cx="609120" cy="1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A4ABC7-2878-436D-9384-66C74293AD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13" y="4394440"/>
                <a:ext cx="626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10D6D4-A1D5-4CAC-B061-D8736B698657}"/>
                  </a:ext>
                </a:extLst>
              </p14:cNvPr>
              <p14:cNvContentPartPr/>
              <p14:nvPr/>
            </p14:nvContentPartPr>
            <p14:xfrm>
              <a:off x="674553" y="4242880"/>
              <a:ext cx="490320" cy="10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10D6D4-A1D5-4CAC-B061-D8736B6986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913" y="4233880"/>
                <a:ext cx="507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3C0E74-CD81-486D-B1EA-7A8C61B09C4B}"/>
                  </a:ext>
                </a:extLst>
              </p14:cNvPr>
              <p14:cNvContentPartPr/>
              <p14:nvPr/>
            </p14:nvContentPartPr>
            <p14:xfrm>
              <a:off x="4554273" y="5770360"/>
              <a:ext cx="537840" cy="77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3C0E74-CD81-486D-B1EA-7A8C61B09C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5633" y="5761360"/>
                <a:ext cx="555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44D1A0-1331-4B7F-A34F-9A19740265C5}"/>
                  </a:ext>
                </a:extLst>
              </p14:cNvPr>
              <p14:cNvContentPartPr/>
              <p14:nvPr/>
            </p14:nvContentPartPr>
            <p14:xfrm>
              <a:off x="4536633" y="5982400"/>
              <a:ext cx="838800" cy="51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44D1A0-1331-4B7F-A34F-9A19740265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27633" y="5973400"/>
                <a:ext cx="856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C3CE3C-C1E7-4128-96C0-8FCC64B03460}"/>
                  </a:ext>
                </a:extLst>
              </p14:cNvPr>
              <p14:cNvContentPartPr/>
              <p14:nvPr/>
            </p14:nvContentPartPr>
            <p14:xfrm>
              <a:off x="6631473" y="4172320"/>
              <a:ext cx="512280" cy="34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C3CE3C-C1E7-4128-96C0-8FCC64B03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22833" y="4163680"/>
                <a:ext cx="5299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DB1DFD-D7AF-455D-B976-53FA96323F8A}"/>
              </a:ext>
            </a:extLst>
          </p:cNvPr>
          <p:cNvGrpSpPr/>
          <p:nvPr/>
        </p:nvGrpSpPr>
        <p:grpSpPr>
          <a:xfrm>
            <a:off x="9125913" y="3941200"/>
            <a:ext cx="1378440" cy="268560"/>
            <a:chOff x="9125913" y="3941200"/>
            <a:chExt cx="137844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93E288-65D5-4C80-A3E7-2B90A41C7FE7}"/>
                    </a:ext>
                  </a:extLst>
                </p14:cNvPr>
                <p14:cNvContentPartPr/>
                <p14:nvPr/>
              </p14:nvContentPartPr>
              <p14:xfrm>
                <a:off x="9774273" y="4124800"/>
                <a:ext cx="73008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93E288-65D5-4C80-A3E7-2B90A41C7F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65633" y="4115800"/>
                  <a:ext cx="747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D61116-CC30-4900-AD77-61CED9D9D937}"/>
                    </a:ext>
                  </a:extLst>
                </p14:cNvPr>
                <p14:cNvContentPartPr/>
                <p14:nvPr/>
              </p14:nvContentPartPr>
              <p14:xfrm>
                <a:off x="9125913" y="3941200"/>
                <a:ext cx="650520" cy="9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D61116-CC30-4900-AD77-61CED9D9D9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17273" y="3932560"/>
                  <a:ext cx="66816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A3CD03-1B56-4274-8901-39836F2D0326}"/>
                  </a:ext>
                </a:extLst>
              </p14:cNvPr>
              <p14:cNvContentPartPr/>
              <p14:nvPr/>
            </p14:nvContentPartPr>
            <p14:xfrm>
              <a:off x="10546473" y="4588840"/>
              <a:ext cx="718560" cy="45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A3CD03-1B56-4274-8901-39836F2D03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37473" y="4579840"/>
                <a:ext cx="736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D41217-7AD2-48AE-8AC5-588E7BC0CD61}"/>
                  </a:ext>
                </a:extLst>
              </p14:cNvPr>
              <p14:cNvContentPartPr/>
              <p14:nvPr/>
            </p14:nvContentPartPr>
            <p14:xfrm>
              <a:off x="8406993" y="4371040"/>
              <a:ext cx="1318680" cy="95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D41217-7AD2-48AE-8AC5-588E7BC0CD6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97993" y="4362400"/>
                <a:ext cx="1336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F6BC74-EE52-4D55-BEB9-5F4B85022756}"/>
                  </a:ext>
                </a:extLst>
              </p14:cNvPr>
              <p14:cNvContentPartPr/>
              <p14:nvPr/>
            </p14:nvContentPartPr>
            <p14:xfrm>
              <a:off x="8859873" y="2574280"/>
              <a:ext cx="1119240" cy="33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F6BC74-EE52-4D55-BEB9-5F4B850227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51233" y="2565640"/>
                <a:ext cx="1136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219A92-40B9-40BE-902F-5B433EA145E7}"/>
                  </a:ext>
                </a:extLst>
              </p14:cNvPr>
              <p14:cNvContentPartPr/>
              <p14:nvPr/>
            </p14:nvContentPartPr>
            <p14:xfrm>
              <a:off x="5672793" y="2716120"/>
              <a:ext cx="510480" cy="46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219A92-40B9-40BE-902F-5B433EA145E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64153" y="2707480"/>
                <a:ext cx="52812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4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aspberry pi 3 b+">
            <a:extLst>
              <a:ext uri="{FF2B5EF4-FFF2-40B4-BE49-F238E27FC236}">
                <a16:creationId xmlns:a16="http://schemas.microsoft.com/office/drawing/2014/main" id="{2568F813-D657-4AE1-8945-341D3991C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8" r="23298" b="294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013A4-9DBA-4E12-8074-B4BD36A3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The Raspberry Pi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106F-5D38-4389-AC8D-D28DC761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40 GPIO Pins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Used to control sensors, lights, other additional hardware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GPIO = General Purpose Input / Output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HDMI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WiFi</a:t>
            </a:r>
            <a:r>
              <a:rPr lang="en-US" sz="1400" dirty="0"/>
              <a:t> &amp; Bluetooth on board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Micro USB for Power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3.5mm headphone jack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four USB ports, and one gigabit ethernet jack</a:t>
            </a:r>
          </a:p>
        </p:txBody>
      </p:sp>
    </p:spTree>
    <p:extLst>
      <p:ext uri="{BB962C8B-B14F-4D97-AF65-F5344CB8AC3E}">
        <p14:creationId xmlns:p14="http://schemas.microsoft.com/office/powerpoint/2010/main" val="72669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937B4-4305-4E26-9EE5-C9AA8BD5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The GPIO Pins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53D1-EC1E-47B6-9431-0A3A46A1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These are used to control additional hardware, you can program hardware to do what you want.</a:t>
            </a:r>
          </a:p>
          <a:p>
            <a:r>
              <a:rPr lang="en-US" sz="1700" dirty="0"/>
              <a:t>Motion detector, temperature monitor, water detection</a:t>
            </a:r>
          </a:p>
          <a:p>
            <a:r>
              <a:rPr lang="en-US" sz="1700" dirty="0"/>
              <a:t>Connected with GPIO cables</a:t>
            </a:r>
          </a:p>
        </p:txBody>
      </p:sp>
      <p:pic>
        <p:nvPicPr>
          <p:cNvPr id="2050" name="Picture 2" descr="Image result for gpio pin out">
            <a:extLst>
              <a:ext uri="{FF2B5EF4-FFF2-40B4-BE49-F238E27FC236}">
                <a16:creationId xmlns:a16="http://schemas.microsoft.com/office/drawing/2014/main" id="{2D7F6B2E-CAA2-4750-B68E-9DF50503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9849" y="843533"/>
            <a:ext cx="5280175" cy="52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3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B546-2100-4EEF-A2F1-CF1DA668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>
            <a:normAutofit/>
          </a:bodyPr>
          <a:lstStyle/>
          <a:p>
            <a:r>
              <a:rPr lang="en-US" sz="2600"/>
              <a:t>Raspberry Pi in Action</a:t>
            </a:r>
          </a:p>
        </p:txBody>
      </p:sp>
      <p:pic>
        <p:nvPicPr>
          <p:cNvPr id="1028" name="Picture 4" descr="Image result for raspberry pi mirror">
            <a:extLst>
              <a:ext uri="{FF2B5EF4-FFF2-40B4-BE49-F238E27FC236}">
                <a16:creationId xmlns:a16="http://schemas.microsoft.com/office/drawing/2014/main" id="{E0C12835-7FCB-4A04-9578-932C788AF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r="68" b="3"/>
          <a:stretch/>
        </p:blipFill>
        <p:spPr bwMode="auto">
          <a:xfrm>
            <a:off x="20" y="-13"/>
            <a:ext cx="2926060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aspberry pi server cluster">
            <a:extLst>
              <a:ext uri="{FF2B5EF4-FFF2-40B4-BE49-F238E27FC236}">
                <a16:creationId xmlns:a16="http://schemas.microsoft.com/office/drawing/2014/main" id="{109E15EF-5C06-42ED-881B-E372FD566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r="3" b="3"/>
          <a:stretch/>
        </p:blipFill>
        <p:spPr bwMode="auto">
          <a:xfrm>
            <a:off x="3077487" y="8"/>
            <a:ext cx="2935224" cy="400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aspberry pi retro gaming">
            <a:extLst>
              <a:ext uri="{FF2B5EF4-FFF2-40B4-BE49-F238E27FC236}">
                <a16:creationId xmlns:a16="http://schemas.microsoft.com/office/drawing/2014/main" id="{45BD0F53-2B41-4842-8AA8-692E940F1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r="21976"/>
          <a:stretch/>
        </p:blipFill>
        <p:spPr bwMode="auto">
          <a:xfrm>
            <a:off x="6174474" y="13"/>
            <a:ext cx="2935224" cy="40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spberry pi bartender">
            <a:extLst>
              <a:ext uri="{FF2B5EF4-FFF2-40B4-BE49-F238E27FC236}">
                <a16:creationId xmlns:a16="http://schemas.microsoft.com/office/drawing/2014/main" id="{B32ABF42-34A3-4634-AACD-EE336BC0A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1" r="26905" b="1"/>
          <a:stretch/>
        </p:blipFill>
        <p:spPr bwMode="auto">
          <a:xfrm>
            <a:off x="9256776" y="-9"/>
            <a:ext cx="2935224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03092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8D7F3E-C88F-4297-8758-30C9613D4DDB}"/>
                  </a:ext>
                </a:extLst>
              </p14:cNvPr>
              <p14:cNvContentPartPr/>
              <p14:nvPr/>
            </p14:nvContentPartPr>
            <p14:xfrm>
              <a:off x="754473" y="2725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8D7F3E-C88F-4297-8758-30C9613D4D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473" y="27164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12" descr="Image result for raspberry pi hole">
            <a:extLst>
              <a:ext uri="{FF2B5EF4-FFF2-40B4-BE49-F238E27FC236}">
                <a16:creationId xmlns:a16="http://schemas.microsoft.com/office/drawing/2014/main" id="{F568AAF4-0703-444D-B948-DC326836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66" y="4218905"/>
            <a:ext cx="5507827" cy="259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1225-B43B-4B2C-9DF8-F1DF682A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2D17-875E-421E-8092-118EFDD3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Into front end development, or web design?</a:t>
            </a:r>
          </a:p>
          <a:p>
            <a:r>
              <a:rPr lang="en-US" sz="1700" dirty="0"/>
              <a:t>Open Source</a:t>
            </a:r>
          </a:p>
          <a:p>
            <a:r>
              <a:rPr lang="en-US" sz="1700" dirty="0"/>
              <a:t>Would love help with development</a:t>
            </a:r>
          </a:p>
          <a:p>
            <a:r>
              <a:rPr lang="en-US" sz="1700" dirty="0">
                <a:hlinkClick r:id="rId2"/>
              </a:rPr>
              <a:t>https://github.com/emtech-psu/website</a:t>
            </a:r>
            <a:r>
              <a:rPr lang="en-US" sz="1700" dirty="0"/>
              <a:t>	</a:t>
            </a:r>
          </a:p>
          <a:p>
            <a:r>
              <a:rPr lang="en-US" sz="1700" dirty="0"/>
              <a:t>Project </a:t>
            </a:r>
            <a:r>
              <a:rPr lang="en-US" sz="1700"/>
              <a:t>for semester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5AA47-6AAF-42E0-A6E4-47FBC065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657351"/>
            <a:ext cx="6921940" cy="36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4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C315-E90C-4475-A05B-43ABA83C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What is Linux?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FED3-DA1D-4AEC-AFF3-F441BBB4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400" dirty="0"/>
              <a:t>The most popular open-source operating system</a:t>
            </a:r>
          </a:p>
          <a:p>
            <a:r>
              <a:rPr lang="en-US" sz="2400" dirty="0"/>
              <a:t>Allows anyone to create and use distributions</a:t>
            </a:r>
          </a:p>
          <a:p>
            <a:pPr lvl="1"/>
            <a:r>
              <a:rPr lang="en-US" dirty="0"/>
              <a:t>Each distribution are specific operating systems for any device</a:t>
            </a:r>
          </a:p>
        </p:txBody>
      </p:sp>
      <p:pic>
        <p:nvPicPr>
          <p:cNvPr id="2050" name="Picture 2" descr="Image result for linux logo">
            <a:extLst>
              <a:ext uri="{FF2B5EF4-FFF2-40B4-BE49-F238E27FC236}">
                <a16:creationId xmlns:a16="http://schemas.microsoft.com/office/drawing/2014/main" id="{36B9FF23-D286-44CC-8D00-2C517BFA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846082"/>
            <a:ext cx="4237686" cy="50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387B3-0038-4C4B-9124-F61C2F7E44B1}"/>
              </a:ext>
            </a:extLst>
          </p:cNvPr>
          <p:cNvSpPr txBox="1"/>
          <p:nvPr/>
        </p:nvSpPr>
        <p:spPr>
          <a:xfrm>
            <a:off x="7582186" y="5519506"/>
            <a:ext cx="406144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official brand character of the Linux kernel</a:t>
            </a:r>
          </a:p>
        </p:txBody>
      </p:sp>
    </p:spTree>
    <p:extLst>
      <p:ext uri="{BB962C8B-B14F-4D97-AF65-F5344CB8AC3E}">
        <p14:creationId xmlns:p14="http://schemas.microsoft.com/office/powerpoint/2010/main" val="1463106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Linux and Git</vt:lpstr>
      <vt:lpstr>Welcome to the First Official Meeting</vt:lpstr>
      <vt:lpstr>Today’s Overview</vt:lpstr>
      <vt:lpstr>Why Emerging Tech, Linux, RPi?</vt:lpstr>
      <vt:lpstr>The Raspberry Pi</vt:lpstr>
      <vt:lpstr>The GPIO Pins</vt:lpstr>
      <vt:lpstr>Raspberry Pi in Action</vt:lpstr>
      <vt:lpstr>Website</vt:lpstr>
      <vt:lpstr>What is Linux?</vt:lpstr>
      <vt:lpstr>What is a Distribution?</vt:lpstr>
      <vt:lpstr>Most Popular Distros by %</vt:lpstr>
      <vt:lpstr>Why learn Linux?</vt:lpstr>
      <vt:lpstr>Where did Linux come from?</vt:lpstr>
      <vt:lpstr>Now Let’s Do Some Basic Commands</vt:lpstr>
      <vt:lpstr>What is Git</vt:lpstr>
      <vt:lpstr>What’s a Repository?</vt:lpstr>
      <vt:lpstr>What’s the Difference Between Git and GitHub?</vt:lpstr>
      <vt:lpstr>Where Did Git Come From?</vt:lpstr>
      <vt:lpstr>Let’s Make a Repo!</vt:lpstr>
      <vt:lpstr>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and Git</dc:title>
  <dc:creator>Collin Kleest</dc:creator>
  <cp:lastModifiedBy>Collin Kleest</cp:lastModifiedBy>
  <cp:revision>1</cp:revision>
  <dcterms:created xsi:type="dcterms:W3CDTF">2020-01-28T22:02:22Z</dcterms:created>
  <dcterms:modified xsi:type="dcterms:W3CDTF">2020-01-28T22:02:43Z</dcterms:modified>
</cp:coreProperties>
</file>