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85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D38747-4367-4BD2-8D51-C97E202738E2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4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4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7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155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12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22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73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12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2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2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6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5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4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7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7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1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95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Tech-PSU/Software-Hardware_Lab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ECC8-D8F0-4658-9B19-48E772C36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076" y="1122363"/>
            <a:ext cx="10067924" cy="2387600"/>
          </a:xfrm>
        </p:spPr>
        <p:txBody>
          <a:bodyPr/>
          <a:lstStyle/>
          <a:p>
            <a:r>
              <a:rPr lang="en-US" dirty="0"/>
              <a:t>Software to Hardware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38780-48DE-419D-BB8A-3572F9874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Motion detector sensor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Led light</a:t>
            </a:r>
          </a:p>
        </p:txBody>
      </p:sp>
    </p:spTree>
    <p:extLst>
      <p:ext uri="{BB962C8B-B14F-4D97-AF65-F5344CB8AC3E}">
        <p14:creationId xmlns:p14="http://schemas.microsoft.com/office/powerpoint/2010/main" val="168251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D56029-523B-4AD3-9A46-FDBD7E17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The </a:t>
            </a:r>
            <a:r>
              <a:rPr lang="en-US" sz="4800" dirty="0" err="1"/>
              <a:t>gpio</a:t>
            </a:r>
            <a:r>
              <a:rPr lang="en-US" sz="4800" dirty="0"/>
              <a:t> pins</a:t>
            </a:r>
          </a:p>
        </p:txBody>
      </p:sp>
      <p:sp>
        <p:nvSpPr>
          <p:cNvPr id="129" name="Round Diagonal Corner Rectangle 6">
            <a:extLst>
              <a:ext uri="{FF2B5EF4-FFF2-40B4-BE49-F238E27FC236}">
                <a16:creationId xmlns:a16="http://schemas.microsoft.com/office/drawing/2014/main" id="{E514B1EB-1EB9-4A85-9C31-C41C1A7CE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raspberry pi b+ gpio pin layout">
            <a:extLst>
              <a:ext uri="{FF2B5EF4-FFF2-40B4-BE49-F238E27FC236}">
                <a16:creationId xmlns:a16="http://schemas.microsoft.com/office/drawing/2014/main" id="{ADB0396F-A50E-4BA4-9322-BF0FF843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5788" y="151475"/>
            <a:ext cx="3579053" cy="64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28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4EE7-4B06-4650-B620-CD1CB97A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Pir</a:t>
            </a:r>
            <a:r>
              <a:rPr lang="en-US" dirty="0"/>
              <a:t> (passive infra Sensor)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C576-3B44-44B2-90C6-070BE5DF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movement of objects that radiate IR light</a:t>
            </a:r>
          </a:p>
          <a:p>
            <a:r>
              <a:rPr lang="en-US" dirty="0"/>
              <a:t>Typically used to detect human movement</a:t>
            </a:r>
          </a:p>
          <a:p>
            <a:r>
              <a:rPr lang="en-US" dirty="0"/>
              <a:t>If sensor detects motion it will send a “1” to the 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5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7A0C-8C1C-488D-A0F4-FBFBF02C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DA82A0-1982-4765-AF8D-D953BFEC71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798" y="1641186"/>
            <a:ext cx="9078823" cy="503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2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4745-E26D-4A88-A394-C4679A4C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4376-6A48-4D34-AB23-4CAAB8C1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https://github.com/EmTech-PSU/Software-Hardware_Lab.git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Key Lines to understand:</a:t>
            </a:r>
          </a:p>
          <a:p>
            <a:r>
              <a:rPr lang="en-US" dirty="0"/>
              <a:t>Import </a:t>
            </a:r>
            <a:r>
              <a:rPr lang="en-US" dirty="0" err="1"/>
              <a:t>module_name</a:t>
            </a:r>
            <a:endParaRPr lang="en-US" dirty="0"/>
          </a:p>
          <a:p>
            <a:r>
              <a:rPr lang="en-US" dirty="0" err="1"/>
              <a:t>GPIO.setmode</a:t>
            </a:r>
            <a:r>
              <a:rPr lang="en-US" dirty="0"/>
              <a:t>(GPIO.BOARD)</a:t>
            </a:r>
          </a:p>
          <a:p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pinNumber</a:t>
            </a:r>
            <a:r>
              <a:rPr lang="en-US" dirty="0"/>
              <a:t>, GPIO.IN, </a:t>
            </a:r>
            <a:r>
              <a:rPr lang="en-US" dirty="0" err="1"/>
              <a:t>pull_up_down</a:t>
            </a:r>
            <a:r>
              <a:rPr lang="en-US" dirty="0"/>
              <a:t>=GPIO.PUD_DOWN)</a:t>
            </a:r>
          </a:p>
          <a:p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pinNumber</a:t>
            </a:r>
            <a:r>
              <a:rPr lang="en-US" dirty="0"/>
              <a:t>, GPIO.OUT)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3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112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Software to Hardware in python</vt:lpstr>
      <vt:lpstr>The gpio pins</vt:lpstr>
      <vt:lpstr>Pir (passive infra Sensor)</vt:lpstr>
      <vt:lpstr>Schematic</vt:lpstr>
      <vt:lpstr>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to Hardware in python</dc:title>
  <dc:creator>Collin Kleest</dc:creator>
  <cp:lastModifiedBy>Collin Kleest</cp:lastModifiedBy>
  <cp:revision>5</cp:revision>
  <dcterms:created xsi:type="dcterms:W3CDTF">2020-02-04T18:39:56Z</dcterms:created>
  <dcterms:modified xsi:type="dcterms:W3CDTF">2020-02-04T21:58:31Z</dcterms:modified>
</cp:coreProperties>
</file>