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66" r:id="rId5"/>
    <p:sldId id="259" r:id="rId6"/>
    <p:sldId id="260" r:id="rId7"/>
    <p:sldId id="261" r:id="rId8"/>
    <p:sldId id="262" r:id="rId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7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ikur sijan" userId="b3057e1a80bcf158" providerId="LiveId" clId="{719A28D1-5CA7-44A6-8172-1116E92DC577}"/>
    <pc:docChg chg="undo redo custSel addSld delSld modSld">
      <pc:chgData name="Mashikur sijan" userId="b3057e1a80bcf158" providerId="LiveId" clId="{719A28D1-5CA7-44A6-8172-1116E92DC577}" dt="2025-07-08T02:36:26.801" v="366" actId="2696"/>
      <pc:docMkLst>
        <pc:docMk/>
      </pc:docMkLst>
      <pc:sldChg chg="modSp mod">
        <pc:chgData name="Mashikur sijan" userId="b3057e1a80bcf158" providerId="LiveId" clId="{719A28D1-5CA7-44A6-8172-1116E92DC577}" dt="2025-07-08T02:07:41.158" v="66" actId="207"/>
        <pc:sldMkLst>
          <pc:docMk/>
          <pc:sldMk cId="0" sldId="257"/>
        </pc:sldMkLst>
        <pc:spChg chg="mod">
          <ac:chgData name="Mashikur sijan" userId="b3057e1a80bcf158" providerId="LiveId" clId="{719A28D1-5CA7-44A6-8172-1116E92DC577}" dt="2025-07-08T02:07:41.158" v="66" actId="207"/>
          <ac:spMkLst>
            <pc:docMk/>
            <pc:sldMk cId="0" sldId="257"/>
            <ac:spMk id="3" creationId="{00000000-0000-0000-0000-000000000000}"/>
          </ac:spMkLst>
        </pc:spChg>
      </pc:sldChg>
      <pc:sldChg chg="modSp mod">
        <pc:chgData name="Mashikur sijan" userId="b3057e1a80bcf158" providerId="LiveId" clId="{719A28D1-5CA7-44A6-8172-1116E92DC577}" dt="2025-07-08T02:11:19.915" v="96" actId="12"/>
        <pc:sldMkLst>
          <pc:docMk/>
          <pc:sldMk cId="0" sldId="258"/>
        </pc:sldMkLst>
        <pc:spChg chg="mod">
          <ac:chgData name="Mashikur sijan" userId="b3057e1a80bcf158" providerId="LiveId" clId="{719A28D1-5CA7-44A6-8172-1116E92DC577}" dt="2025-07-08T02:11:19.915" v="96" actId="12"/>
          <ac:spMkLst>
            <pc:docMk/>
            <pc:sldMk cId="0" sldId="258"/>
            <ac:spMk id="3" creationId="{00000000-0000-0000-0000-000000000000}"/>
          </ac:spMkLst>
        </pc:spChg>
      </pc:sldChg>
      <pc:sldChg chg="modSp mod">
        <pc:chgData name="Mashikur sijan" userId="b3057e1a80bcf158" providerId="LiveId" clId="{719A28D1-5CA7-44A6-8172-1116E92DC577}" dt="2025-07-08T02:35:38.464" v="364" actId="1076"/>
        <pc:sldMkLst>
          <pc:docMk/>
          <pc:sldMk cId="0" sldId="259"/>
        </pc:sldMkLst>
        <pc:spChg chg="mod">
          <ac:chgData name="Mashikur sijan" userId="b3057e1a80bcf158" providerId="LiveId" clId="{719A28D1-5CA7-44A6-8172-1116E92DC577}" dt="2025-07-08T02:35:38.464" v="364" actId="1076"/>
          <ac:spMkLst>
            <pc:docMk/>
            <pc:sldMk cId="0" sldId="259"/>
            <ac:spMk id="3" creationId="{00000000-0000-0000-0000-000000000000}"/>
          </ac:spMkLst>
        </pc:spChg>
      </pc:sldChg>
      <pc:sldChg chg="addSp delSp modSp mod">
        <pc:chgData name="Mashikur sijan" userId="b3057e1a80bcf158" providerId="LiveId" clId="{719A28D1-5CA7-44A6-8172-1116E92DC577}" dt="2025-07-08T02:35:46.129" v="365" actId="1076"/>
        <pc:sldMkLst>
          <pc:docMk/>
          <pc:sldMk cId="0" sldId="261"/>
        </pc:sldMkLst>
        <pc:spChg chg="del mod">
          <ac:chgData name="Mashikur sijan" userId="b3057e1a80bcf158" providerId="LiveId" clId="{719A28D1-5CA7-44A6-8172-1116E92DC577}" dt="2025-07-08T02:33:23.224" v="336" actId="478"/>
          <ac:spMkLst>
            <pc:docMk/>
            <pc:sldMk cId="0" sldId="261"/>
            <ac:spMk id="3" creationId="{00000000-0000-0000-0000-000000000000}"/>
          </ac:spMkLst>
        </pc:spChg>
        <pc:spChg chg="add del mod">
          <ac:chgData name="Mashikur sijan" userId="b3057e1a80bcf158" providerId="LiveId" clId="{719A28D1-5CA7-44A6-8172-1116E92DC577}" dt="2025-07-08T02:33:37.301" v="339"/>
          <ac:spMkLst>
            <pc:docMk/>
            <pc:sldMk cId="0" sldId="261"/>
            <ac:spMk id="5" creationId="{5320FE95-5A8F-BCA8-D1A7-F46E7AF5621D}"/>
          </ac:spMkLst>
        </pc:spChg>
        <pc:spChg chg="add del mod">
          <ac:chgData name="Mashikur sijan" userId="b3057e1a80bcf158" providerId="LiveId" clId="{719A28D1-5CA7-44A6-8172-1116E92DC577}" dt="2025-07-08T02:35:46.129" v="365" actId="1076"/>
          <ac:spMkLst>
            <pc:docMk/>
            <pc:sldMk cId="0" sldId="261"/>
            <ac:spMk id="6" creationId="{E9CC3D9F-DF6F-6D01-810F-E77B0A0DE14D}"/>
          </ac:spMkLst>
        </pc:spChg>
      </pc:sldChg>
      <pc:sldChg chg="modSp mod">
        <pc:chgData name="Mashikur sijan" userId="b3057e1a80bcf158" providerId="LiveId" clId="{719A28D1-5CA7-44A6-8172-1116E92DC577}" dt="2025-07-08T02:12:22.865" v="107" actId="12"/>
        <pc:sldMkLst>
          <pc:docMk/>
          <pc:sldMk cId="4013357796" sldId="266"/>
        </pc:sldMkLst>
        <pc:spChg chg="mod">
          <ac:chgData name="Mashikur sijan" userId="b3057e1a80bcf158" providerId="LiveId" clId="{719A28D1-5CA7-44A6-8172-1116E92DC577}" dt="2025-07-08T02:12:22.865" v="107" actId="12"/>
          <ac:spMkLst>
            <pc:docMk/>
            <pc:sldMk cId="4013357796" sldId="266"/>
            <ac:spMk id="8" creationId="{424DA4B9-56B6-3C94-4F90-D373AD5FE48A}"/>
          </ac:spMkLst>
        </pc:spChg>
      </pc:sldChg>
      <pc:sldChg chg="modSp new del mod">
        <pc:chgData name="Mashikur sijan" userId="b3057e1a80bcf158" providerId="LiveId" clId="{719A28D1-5CA7-44A6-8172-1116E92DC577}" dt="2025-07-08T02:07:59.418" v="67" actId="47"/>
        <pc:sldMkLst>
          <pc:docMk/>
          <pc:sldMk cId="3061117084" sldId="267"/>
        </pc:sldMkLst>
        <pc:spChg chg="mod">
          <ac:chgData name="Mashikur sijan" userId="b3057e1a80bcf158" providerId="LiveId" clId="{719A28D1-5CA7-44A6-8172-1116E92DC577}" dt="2025-07-08T02:00:58.853" v="6" actId="20577"/>
          <ac:spMkLst>
            <pc:docMk/>
            <pc:sldMk cId="3061117084" sldId="267"/>
            <ac:spMk id="3" creationId="{346D3E28-740A-CC0F-270D-A987F6081682}"/>
          </ac:spMkLst>
        </pc:spChg>
      </pc:sldChg>
      <pc:sldChg chg="add del">
        <pc:chgData name="Mashikur sijan" userId="b3057e1a80bcf158" providerId="LiveId" clId="{719A28D1-5CA7-44A6-8172-1116E92DC577}" dt="2025-07-08T02:36:26.801" v="366" actId="2696"/>
        <pc:sldMkLst>
          <pc:docMk/>
          <pc:sldMk cId="1614571010" sldId="268"/>
        </pc:sldMkLst>
      </pc:sldChg>
      <pc:sldChg chg="add del">
        <pc:chgData name="Mashikur sijan" userId="b3057e1a80bcf158" providerId="LiveId" clId="{719A28D1-5CA7-44A6-8172-1116E92DC577}" dt="2025-07-08T02:34:13.384" v="347"/>
        <pc:sldMkLst>
          <pc:docMk/>
          <pc:sldMk cId="3162448583" sldId="269"/>
        </pc:sldMkLst>
      </pc:sldChg>
    </pc:docChg>
  </pc:docChgLst>
  <pc:docChgLst>
    <pc:chgData name="Mashikur sijan" userId="b3057e1a80bcf158" providerId="LiveId" clId="{69F345F2-A483-49CC-912D-C1F0ADCFABD2}"/>
    <pc:docChg chg="undo redo custSel addSld delSld modSld">
      <pc:chgData name="Mashikur sijan" userId="b3057e1a80bcf158" providerId="LiveId" clId="{69F345F2-A483-49CC-912D-C1F0ADCFABD2}" dt="2025-07-07T20:20:35.872" v="659" actId="1076"/>
      <pc:docMkLst>
        <pc:docMk/>
      </pc:docMkLst>
      <pc:sldChg chg="modSp mod">
        <pc:chgData name="Mashikur sijan" userId="b3057e1a80bcf158" providerId="LiveId" clId="{69F345F2-A483-49CC-912D-C1F0ADCFABD2}" dt="2025-07-07T19:06:29.210" v="253" actId="1076"/>
        <pc:sldMkLst>
          <pc:docMk/>
          <pc:sldMk cId="0" sldId="256"/>
        </pc:sldMkLst>
        <pc:spChg chg="mod">
          <ac:chgData name="Mashikur sijan" userId="b3057e1a80bcf158" providerId="LiveId" clId="{69F345F2-A483-49CC-912D-C1F0ADCFABD2}" dt="2025-07-07T19:04:51.451" v="229"/>
          <ac:spMkLst>
            <pc:docMk/>
            <pc:sldMk cId="0" sldId="256"/>
            <ac:spMk id="2" creationId="{00000000-0000-0000-0000-000000000000}"/>
          </ac:spMkLst>
        </pc:spChg>
        <pc:spChg chg="mod">
          <ac:chgData name="Mashikur sijan" userId="b3057e1a80bcf158" providerId="LiveId" clId="{69F345F2-A483-49CC-912D-C1F0ADCFABD2}" dt="2025-07-07T19:06:29.210" v="253" actId="1076"/>
          <ac:spMkLst>
            <pc:docMk/>
            <pc:sldMk cId="0" sldId="256"/>
            <ac:spMk id="3" creationId="{00000000-0000-0000-0000-000000000000}"/>
          </ac:spMkLst>
        </pc:spChg>
      </pc:sldChg>
      <pc:sldChg chg="modSp mod">
        <pc:chgData name="Mashikur sijan" userId="b3057e1a80bcf158" providerId="LiveId" clId="{69F345F2-A483-49CC-912D-C1F0ADCFABD2}" dt="2025-07-07T20:18:40.930" v="653" actId="20577"/>
        <pc:sldMkLst>
          <pc:docMk/>
          <pc:sldMk cId="0" sldId="257"/>
        </pc:sldMkLst>
        <pc:spChg chg="mod">
          <ac:chgData name="Mashikur sijan" userId="b3057e1a80bcf158" providerId="LiveId" clId="{69F345F2-A483-49CC-912D-C1F0ADCFABD2}" dt="2025-07-07T19:04:51.451" v="229"/>
          <ac:spMkLst>
            <pc:docMk/>
            <pc:sldMk cId="0" sldId="257"/>
            <ac:spMk id="2" creationId="{00000000-0000-0000-0000-000000000000}"/>
          </ac:spMkLst>
        </pc:spChg>
        <pc:spChg chg="mod">
          <ac:chgData name="Mashikur sijan" userId="b3057e1a80bcf158" providerId="LiveId" clId="{69F345F2-A483-49CC-912D-C1F0ADCFABD2}" dt="2025-07-07T20:18:40.930" v="653" actId="20577"/>
          <ac:spMkLst>
            <pc:docMk/>
            <pc:sldMk cId="0" sldId="257"/>
            <ac:spMk id="3" creationId="{00000000-0000-0000-0000-000000000000}"/>
          </ac:spMkLst>
        </pc:spChg>
      </pc:sldChg>
      <pc:sldChg chg="addSp modSp mod">
        <pc:chgData name="Mashikur sijan" userId="b3057e1a80bcf158" providerId="LiveId" clId="{69F345F2-A483-49CC-912D-C1F0ADCFABD2}" dt="2025-07-07T19:57:55.365" v="602" actId="1076"/>
        <pc:sldMkLst>
          <pc:docMk/>
          <pc:sldMk cId="0" sldId="258"/>
        </pc:sldMkLst>
        <pc:spChg chg="mod">
          <ac:chgData name="Mashikur sijan" userId="b3057e1a80bcf158" providerId="LiveId" clId="{69F345F2-A483-49CC-912D-C1F0ADCFABD2}" dt="2025-07-07T19:04:51.451" v="229"/>
          <ac:spMkLst>
            <pc:docMk/>
            <pc:sldMk cId="0" sldId="258"/>
            <ac:spMk id="2" creationId="{00000000-0000-0000-0000-000000000000}"/>
          </ac:spMkLst>
        </pc:spChg>
        <pc:spChg chg="mod">
          <ac:chgData name="Mashikur sijan" userId="b3057e1a80bcf158" providerId="LiveId" clId="{69F345F2-A483-49CC-912D-C1F0ADCFABD2}" dt="2025-07-07T19:57:55.365" v="602" actId="1076"/>
          <ac:spMkLst>
            <pc:docMk/>
            <pc:sldMk cId="0" sldId="258"/>
            <ac:spMk id="3" creationId="{00000000-0000-0000-0000-000000000000}"/>
          </ac:spMkLst>
        </pc:spChg>
        <pc:spChg chg="add">
          <ac:chgData name="Mashikur sijan" userId="b3057e1a80bcf158" providerId="LiveId" clId="{69F345F2-A483-49CC-912D-C1F0ADCFABD2}" dt="2025-07-07T19:25:54.515" v="265"/>
          <ac:spMkLst>
            <pc:docMk/>
            <pc:sldMk cId="0" sldId="258"/>
            <ac:spMk id="5" creationId="{ADB1F464-882C-0F61-11D0-6D96855954FC}"/>
          </ac:spMkLst>
        </pc:spChg>
        <pc:spChg chg="add">
          <ac:chgData name="Mashikur sijan" userId="b3057e1a80bcf158" providerId="LiveId" clId="{69F345F2-A483-49CC-912D-C1F0ADCFABD2}" dt="2025-07-07T19:26:16.791" v="267"/>
          <ac:spMkLst>
            <pc:docMk/>
            <pc:sldMk cId="0" sldId="258"/>
            <ac:spMk id="6" creationId="{12F29045-CE68-24E9-8383-C781590C58B7}"/>
          </ac:spMkLst>
        </pc:spChg>
        <pc:spChg chg="add">
          <ac:chgData name="Mashikur sijan" userId="b3057e1a80bcf158" providerId="LiveId" clId="{69F345F2-A483-49CC-912D-C1F0ADCFABD2}" dt="2025-07-07T19:26:44.615" v="270"/>
          <ac:spMkLst>
            <pc:docMk/>
            <pc:sldMk cId="0" sldId="258"/>
            <ac:spMk id="7" creationId="{74BCF320-D98B-C3C7-8E86-21F0D52CE0A1}"/>
          </ac:spMkLst>
        </pc:spChg>
        <pc:spChg chg="add">
          <ac:chgData name="Mashikur sijan" userId="b3057e1a80bcf158" providerId="LiveId" clId="{69F345F2-A483-49CC-912D-C1F0ADCFABD2}" dt="2025-07-07T19:26:57.992" v="340"/>
          <ac:spMkLst>
            <pc:docMk/>
            <pc:sldMk cId="0" sldId="258"/>
            <ac:spMk id="8" creationId="{CC93CAE3-A6F4-BD1F-806A-7BF4BC0B63A4}"/>
          </ac:spMkLst>
        </pc:spChg>
        <pc:spChg chg="add mod">
          <ac:chgData name="Mashikur sijan" userId="b3057e1a80bcf158" providerId="LiveId" clId="{69F345F2-A483-49CC-912D-C1F0ADCFABD2}" dt="2025-07-07T19:27:21.589" v="343" actId="20577"/>
          <ac:spMkLst>
            <pc:docMk/>
            <pc:sldMk cId="0" sldId="258"/>
            <ac:spMk id="9" creationId="{9607BBE7-C055-55C7-A888-17216C7C3DAB}"/>
          </ac:spMkLst>
        </pc:spChg>
        <pc:spChg chg="add">
          <ac:chgData name="Mashikur sijan" userId="b3057e1a80bcf158" providerId="LiveId" clId="{69F345F2-A483-49CC-912D-C1F0ADCFABD2}" dt="2025-07-07T19:31:46.981" v="413"/>
          <ac:spMkLst>
            <pc:docMk/>
            <pc:sldMk cId="0" sldId="258"/>
            <ac:spMk id="10" creationId="{F0CFC041-9A3E-8389-5ACB-C77CCA0840C1}"/>
          </ac:spMkLst>
        </pc:spChg>
        <pc:spChg chg="add">
          <ac:chgData name="Mashikur sijan" userId="b3057e1a80bcf158" providerId="LiveId" clId="{69F345F2-A483-49CC-912D-C1F0ADCFABD2}" dt="2025-07-07T19:38:41.648" v="473"/>
          <ac:spMkLst>
            <pc:docMk/>
            <pc:sldMk cId="0" sldId="258"/>
            <ac:spMk id="11" creationId="{1D3EC604-F2A1-EACB-6F8B-52CB14A5CDAF}"/>
          </ac:spMkLst>
        </pc:spChg>
      </pc:sldChg>
      <pc:sldChg chg="modSp mod">
        <pc:chgData name="Mashikur sijan" userId="b3057e1a80bcf158" providerId="LiveId" clId="{69F345F2-A483-49CC-912D-C1F0ADCFABD2}" dt="2025-07-07T20:20:13.888" v="657" actId="1076"/>
        <pc:sldMkLst>
          <pc:docMk/>
          <pc:sldMk cId="0" sldId="259"/>
        </pc:sldMkLst>
        <pc:spChg chg="mod">
          <ac:chgData name="Mashikur sijan" userId="b3057e1a80bcf158" providerId="LiveId" clId="{69F345F2-A483-49CC-912D-C1F0ADCFABD2}" dt="2025-07-07T20:20:13.888" v="657" actId="1076"/>
          <ac:spMkLst>
            <pc:docMk/>
            <pc:sldMk cId="0" sldId="259"/>
            <ac:spMk id="2" creationId="{00000000-0000-0000-0000-000000000000}"/>
          </ac:spMkLst>
        </pc:spChg>
        <pc:spChg chg="mod">
          <ac:chgData name="Mashikur sijan" userId="b3057e1a80bcf158" providerId="LiveId" clId="{69F345F2-A483-49CC-912D-C1F0ADCFABD2}" dt="2025-07-07T19:59:05.781" v="609" actId="1076"/>
          <ac:spMkLst>
            <pc:docMk/>
            <pc:sldMk cId="0" sldId="259"/>
            <ac:spMk id="3" creationId="{00000000-0000-0000-0000-000000000000}"/>
          </ac:spMkLst>
        </pc:spChg>
      </pc:sldChg>
      <pc:sldChg chg="modSp mod">
        <pc:chgData name="Mashikur sijan" userId="b3057e1a80bcf158" providerId="LiveId" clId="{69F345F2-A483-49CC-912D-C1F0ADCFABD2}" dt="2025-07-07T20:20:08.232" v="656" actId="1076"/>
        <pc:sldMkLst>
          <pc:docMk/>
          <pc:sldMk cId="0" sldId="260"/>
        </pc:sldMkLst>
        <pc:spChg chg="mod">
          <ac:chgData name="Mashikur sijan" userId="b3057e1a80bcf158" providerId="LiveId" clId="{69F345F2-A483-49CC-912D-C1F0ADCFABD2}" dt="2025-07-07T20:20:08.232" v="656" actId="1076"/>
          <ac:spMkLst>
            <pc:docMk/>
            <pc:sldMk cId="0" sldId="260"/>
            <ac:spMk id="2" creationId="{00000000-0000-0000-0000-000000000000}"/>
          </ac:spMkLst>
        </pc:spChg>
        <pc:spChg chg="mod">
          <ac:chgData name="Mashikur sijan" userId="b3057e1a80bcf158" providerId="LiveId" clId="{69F345F2-A483-49CC-912D-C1F0ADCFABD2}" dt="2025-07-07T19:59:13.173" v="610" actId="1076"/>
          <ac:spMkLst>
            <pc:docMk/>
            <pc:sldMk cId="0" sldId="260"/>
            <ac:spMk id="3" creationId="{00000000-0000-0000-0000-000000000000}"/>
          </ac:spMkLst>
        </pc:spChg>
      </pc:sldChg>
      <pc:sldChg chg="modSp mod">
        <pc:chgData name="Mashikur sijan" userId="b3057e1a80bcf158" providerId="LiveId" clId="{69F345F2-A483-49CC-912D-C1F0ADCFABD2}" dt="2025-07-07T20:20:35.872" v="659" actId="1076"/>
        <pc:sldMkLst>
          <pc:docMk/>
          <pc:sldMk cId="0" sldId="261"/>
        </pc:sldMkLst>
        <pc:spChg chg="mod">
          <ac:chgData name="Mashikur sijan" userId="b3057e1a80bcf158" providerId="LiveId" clId="{69F345F2-A483-49CC-912D-C1F0ADCFABD2}" dt="2025-07-07T20:20:35.872" v="659" actId="1076"/>
          <ac:spMkLst>
            <pc:docMk/>
            <pc:sldMk cId="0" sldId="261"/>
            <ac:spMk id="2" creationId="{00000000-0000-0000-0000-000000000000}"/>
          </ac:spMkLst>
        </pc:spChg>
        <pc:spChg chg="mod">
          <ac:chgData name="Mashikur sijan" userId="b3057e1a80bcf158" providerId="LiveId" clId="{69F345F2-A483-49CC-912D-C1F0ADCFABD2}" dt="2025-07-07T19:59:29.101" v="611" actId="1076"/>
          <ac:spMkLst>
            <pc:docMk/>
            <pc:sldMk cId="0" sldId="261"/>
            <ac:spMk id="3" creationId="{00000000-0000-0000-0000-000000000000}"/>
          </ac:spMkLst>
        </pc:spChg>
      </pc:sldChg>
      <pc:sldChg chg="delSp modSp mod">
        <pc:chgData name="Mashikur sijan" userId="b3057e1a80bcf158" providerId="LiveId" clId="{69F345F2-A483-49CC-912D-C1F0ADCFABD2}" dt="2025-07-07T18:34:57.701" v="114" actId="255"/>
        <pc:sldMkLst>
          <pc:docMk/>
          <pc:sldMk cId="0" sldId="262"/>
        </pc:sldMkLst>
        <pc:spChg chg="mod">
          <ac:chgData name="Mashikur sijan" userId="b3057e1a80bcf158" providerId="LiveId" clId="{69F345F2-A483-49CC-912D-C1F0ADCFABD2}" dt="2025-07-07T18:34:57.701" v="114" actId="255"/>
          <ac:spMkLst>
            <pc:docMk/>
            <pc:sldMk cId="0" sldId="262"/>
            <ac:spMk id="2" creationId="{00000000-0000-0000-0000-000000000000}"/>
          </ac:spMkLst>
        </pc:spChg>
        <pc:spChg chg="del mod">
          <ac:chgData name="Mashikur sijan" userId="b3057e1a80bcf158" providerId="LiveId" clId="{69F345F2-A483-49CC-912D-C1F0ADCFABD2}" dt="2025-07-07T18:34:36.716" v="109"/>
          <ac:spMkLst>
            <pc:docMk/>
            <pc:sldMk cId="0" sldId="262"/>
            <ac:spMk id="3" creationId="{00000000-0000-0000-0000-000000000000}"/>
          </ac:spMkLst>
        </pc:spChg>
      </pc:sldChg>
      <pc:sldChg chg="new del">
        <pc:chgData name="Mashikur sijan" userId="b3057e1a80bcf158" providerId="LiveId" clId="{69F345F2-A483-49CC-912D-C1F0ADCFABD2}" dt="2025-07-07T19:39:27.549" v="482" actId="47"/>
        <pc:sldMkLst>
          <pc:docMk/>
          <pc:sldMk cId="1030375458" sldId="263"/>
        </pc:sldMkLst>
      </pc:sldChg>
      <pc:sldChg chg="addSp delSp modSp new del mod modClrScheme chgLayout">
        <pc:chgData name="Mashikur sijan" userId="b3057e1a80bcf158" providerId="LiveId" clId="{69F345F2-A483-49CC-912D-C1F0ADCFABD2}" dt="2025-07-07T19:56:18.186" v="588" actId="47"/>
        <pc:sldMkLst>
          <pc:docMk/>
          <pc:sldMk cId="668027220" sldId="264"/>
        </pc:sldMkLst>
        <pc:spChg chg="add del mod">
          <ac:chgData name="Mashikur sijan" userId="b3057e1a80bcf158" providerId="LiveId" clId="{69F345F2-A483-49CC-912D-C1F0ADCFABD2}" dt="2025-07-07T19:40:26.617" v="485" actId="478"/>
          <ac:spMkLst>
            <pc:docMk/>
            <pc:sldMk cId="668027220" sldId="264"/>
            <ac:spMk id="2" creationId="{5ADB6FA3-8CA0-E388-6C5F-36DF6E8A9430}"/>
          </ac:spMkLst>
        </pc:spChg>
        <pc:spChg chg="add del mod">
          <ac:chgData name="Mashikur sijan" userId="b3057e1a80bcf158" providerId="LiveId" clId="{69F345F2-A483-49CC-912D-C1F0ADCFABD2}" dt="2025-07-07T19:55:55.189" v="584" actId="21"/>
          <ac:spMkLst>
            <pc:docMk/>
            <pc:sldMk cId="668027220" sldId="264"/>
            <ac:spMk id="3" creationId="{DBD2A084-D9CC-E1DB-1E53-D2FB2FE9F6CA}"/>
          </ac:spMkLst>
        </pc:spChg>
        <pc:spChg chg="add">
          <ac:chgData name="Mashikur sijan" userId="b3057e1a80bcf158" providerId="LiveId" clId="{69F345F2-A483-49CC-912D-C1F0ADCFABD2}" dt="2025-07-07T19:41:23.231" v="495"/>
          <ac:spMkLst>
            <pc:docMk/>
            <pc:sldMk cId="668027220" sldId="264"/>
            <ac:spMk id="4" creationId="{8068A387-2665-B5BE-F593-B5DA56C94CDB}"/>
          </ac:spMkLst>
        </pc:spChg>
        <pc:spChg chg="add del">
          <ac:chgData name="Mashikur sijan" userId="b3057e1a80bcf158" providerId="LiveId" clId="{69F345F2-A483-49CC-912D-C1F0ADCFABD2}" dt="2025-07-07T19:41:35.005" v="501" actId="478"/>
          <ac:spMkLst>
            <pc:docMk/>
            <pc:sldMk cId="668027220" sldId="264"/>
            <ac:spMk id="5" creationId="{3D442D1C-6BFF-45EC-9747-0BEA624E3458}"/>
          </ac:spMkLst>
        </pc:spChg>
        <pc:spChg chg="add mod">
          <ac:chgData name="Mashikur sijan" userId="b3057e1a80bcf158" providerId="LiveId" clId="{69F345F2-A483-49CC-912D-C1F0ADCFABD2}" dt="2025-07-07T19:41:33.216" v="500" actId="478"/>
          <ac:spMkLst>
            <pc:docMk/>
            <pc:sldMk cId="668027220" sldId="264"/>
            <ac:spMk id="6" creationId="{1F258611-E47D-008A-93A7-9F97FDB56D95}"/>
          </ac:spMkLst>
        </pc:spChg>
        <pc:spChg chg="add mod">
          <ac:chgData name="Mashikur sijan" userId="b3057e1a80bcf158" providerId="LiveId" clId="{69F345F2-A483-49CC-912D-C1F0ADCFABD2}" dt="2025-07-07T19:41:40.939" v="503"/>
          <ac:spMkLst>
            <pc:docMk/>
            <pc:sldMk cId="668027220" sldId="264"/>
            <ac:spMk id="7" creationId="{F5C837C4-58FE-B519-8651-7CCF405E1ED1}"/>
          </ac:spMkLst>
        </pc:spChg>
      </pc:sldChg>
      <pc:sldChg chg="addSp new del mod">
        <pc:chgData name="Mashikur sijan" userId="b3057e1a80bcf158" providerId="LiveId" clId="{69F345F2-A483-49CC-912D-C1F0ADCFABD2}" dt="2025-07-07T19:56:06.057" v="587" actId="47"/>
        <pc:sldMkLst>
          <pc:docMk/>
          <pc:sldMk cId="840476122" sldId="265"/>
        </pc:sldMkLst>
        <pc:spChg chg="add">
          <ac:chgData name="Mashikur sijan" userId="b3057e1a80bcf158" providerId="LiveId" clId="{69F345F2-A483-49CC-912D-C1F0ADCFABD2}" dt="2025-07-07T19:55:57.651" v="585" actId="22"/>
          <ac:spMkLst>
            <pc:docMk/>
            <pc:sldMk cId="840476122" sldId="265"/>
            <ac:spMk id="3" creationId="{7C1807D4-FDE5-3C99-9994-DC00DB95F939}"/>
          </ac:spMkLst>
        </pc:spChg>
      </pc:sldChg>
      <pc:sldChg chg="addSp delSp modSp add mod">
        <pc:chgData name="Mashikur sijan" userId="b3057e1a80bcf158" providerId="LiveId" clId="{69F345F2-A483-49CC-912D-C1F0ADCFABD2}" dt="2025-07-07T19:57:44.317" v="601" actId="1076"/>
        <pc:sldMkLst>
          <pc:docMk/>
          <pc:sldMk cId="4013357796" sldId="266"/>
        </pc:sldMkLst>
        <pc:spChg chg="del">
          <ac:chgData name="Mashikur sijan" userId="b3057e1a80bcf158" providerId="LiveId" clId="{69F345F2-A483-49CC-912D-C1F0ADCFABD2}" dt="2025-07-07T19:55:44.804" v="582" actId="478"/>
          <ac:spMkLst>
            <pc:docMk/>
            <pc:sldMk cId="4013357796" sldId="266"/>
            <ac:spMk id="2" creationId="{0BFA0A3E-B466-7AFA-42DD-1D563CE7B036}"/>
          </ac:spMkLst>
        </pc:spChg>
        <pc:spChg chg="mod">
          <ac:chgData name="Mashikur sijan" userId="b3057e1a80bcf158" providerId="LiveId" clId="{69F345F2-A483-49CC-912D-C1F0ADCFABD2}" dt="2025-07-07T19:55:39.011" v="581" actId="6549"/>
          <ac:spMkLst>
            <pc:docMk/>
            <pc:sldMk cId="4013357796" sldId="266"/>
            <ac:spMk id="3" creationId="{410E7A8B-6991-0764-FD83-E1250418B0B4}"/>
          </ac:spMkLst>
        </pc:spChg>
        <pc:spChg chg="add del mod">
          <ac:chgData name="Mashikur sijan" userId="b3057e1a80bcf158" providerId="LiveId" clId="{69F345F2-A483-49CC-912D-C1F0ADCFABD2}" dt="2025-07-07T19:55:47.744" v="583" actId="478"/>
          <ac:spMkLst>
            <pc:docMk/>
            <pc:sldMk cId="4013357796" sldId="266"/>
            <ac:spMk id="6" creationId="{CF9ED5B7-0D51-5F27-E7B7-652BEEEAD4FC}"/>
          </ac:spMkLst>
        </pc:spChg>
        <pc:spChg chg="add mod">
          <ac:chgData name="Mashikur sijan" userId="b3057e1a80bcf158" providerId="LiveId" clId="{69F345F2-A483-49CC-912D-C1F0ADCFABD2}" dt="2025-07-07T19:57:44.317" v="601" actId="1076"/>
          <ac:spMkLst>
            <pc:docMk/>
            <pc:sldMk cId="4013357796" sldId="266"/>
            <ac:spMk id="8" creationId="{424DA4B9-56B6-3C94-4F90-D373AD5FE48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ctrTitle"/>
          </p:nvPr>
        </p:nvSpPr>
        <p:spPr>
          <a:xfrm>
            <a:off x="1371243" y="1803405"/>
            <a:ext cx="9446339" cy="1825096"/>
          </a:xfrm>
        </p:spPr>
        <p:txBody>
          <a:bodyPr anchor="b">
            <a:normAutofit/>
          </a:bodyPr>
          <a:lstStyle>
            <a:lvl1pPr algn="l">
              <a:defRPr sz="5998"/>
            </a:lvl1pPr>
          </a:lstStyle>
          <a:p>
            <a:r>
              <a:rPr lang="en-US"/>
              <a:t>Click to edit Master title style</a:t>
            </a:r>
            <a:endParaRPr lang="en-US" dirty="0"/>
          </a:p>
        </p:txBody>
      </p:sp>
      <p:sp>
        <p:nvSpPr>
          <p:cNvPr id="3" name="Subtitle 2"/>
          <p:cNvSpPr>
            <a:spLocks noGrp="1"/>
          </p:cNvSpPr>
          <p:nvPr>
            <p:ph type="subTitle" idx="1"/>
          </p:nvPr>
        </p:nvSpPr>
        <p:spPr>
          <a:xfrm>
            <a:off x="1371243" y="3632201"/>
            <a:ext cx="9446339" cy="685800"/>
          </a:xfrm>
        </p:spPr>
        <p:txBody>
          <a:bodyPr>
            <a:normAutofit/>
          </a:bodyPr>
          <a:lstStyle>
            <a:lvl1pPr marL="0" indent="0" algn="l">
              <a:buNone/>
              <a:defRPr sz="19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7501" y="4314328"/>
            <a:ext cx="2910082" cy="374642"/>
          </a:xfrm>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a:xfrm>
            <a:off x="1371243" y="4323846"/>
            <a:ext cx="6399133" cy="365125"/>
          </a:xfrm>
        </p:spPr>
        <p:txBody>
          <a:bodyPr/>
          <a:lstStyle/>
          <a:p>
            <a:endParaRPr lang="en-US"/>
          </a:p>
        </p:txBody>
      </p:sp>
      <p:sp>
        <p:nvSpPr>
          <p:cNvPr id="6" name="Slide Number Placeholder 5"/>
          <p:cNvSpPr>
            <a:spLocks noGrp="1"/>
          </p:cNvSpPr>
          <p:nvPr>
            <p:ph type="sldNum" sz="quarter" idx="12"/>
          </p:nvPr>
        </p:nvSpPr>
        <p:spPr>
          <a:xfrm>
            <a:off x="8075096" y="1430867"/>
            <a:ext cx="2742486"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760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598" y="4697361"/>
            <a:ext cx="10819216" cy="819355"/>
          </a:xfrm>
        </p:spPr>
        <p:txBody>
          <a:bodyPr anchor="b"/>
          <a:lstStyle>
            <a:lvl1pPr algn="l">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549" y="941440"/>
            <a:ext cx="10819022" cy="3478161"/>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685622" y="5516716"/>
            <a:ext cx="10817582" cy="701969"/>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581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3"/>
            <a:ext cx="10817582" cy="2802467"/>
          </a:xfrm>
        </p:spPr>
        <p:txBody>
          <a:bodyPr anchor="ctr"/>
          <a:lstStyle>
            <a:lvl1pPr algn="l">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1024200" y="3649134"/>
            <a:ext cx="10127878" cy="999067"/>
          </a:xfrm>
        </p:spPr>
        <p:txBody>
          <a:bodyPr anchor="ct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a:xfrm>
            <a:off x="685622" y="379942"/>
            <a:ext cx="6989671" cy="365125"/>
          </a:xfrm>
        </p:spPr>
        <p:txBody>
          <a:bodyPr/>
          <a:lstStyle/>
          <a:p>
            <a:endParaRPr lang="en-US"/>
          </a:p>
        </p:txBody>
      </p:sp>
      <p:sp>
        <p:nvSpPr>
          <p:cNvPr id="7" name="Slide Number Placeholder 6"/>
          <p:cNvSpPr>
            <a:spLocks noGrp="1"/>
          </p:cNvSpPr>
          <p:nvPr>
            <p:ph type="sldNum" sz="quarter" idx="12"/>
          </p:nvPr>
        </p:nvSpPr>
        <p:spPr>
          <a:xfrm>
            <a:off x="10859623" y="381001"/>
            <a:ext cx="64358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3459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01" y="753534"/>
            <a:ext cx="10148889" cy="2604495"/>
          </a:xfrm>
        </p:spPr>
        <p:txBody>
          <a:bodyPr anchor="ctr"/>
          <a:lstStyle>
            <a:lvl1pPr algn="l">
              <a:defRPr sz="3199"/>
            </a:lvl1pPr>
          </a:lstStyle>
          <a:p>
            <a:r>
              <a:rPr lang="en-US"/>
              <a:t>Click to edit Master title style</a:t>
            </a:r>
            <a:endParaRPr lang="en-US" dirty="0"/>
          </a:p>
        </p:txBody>
      </p:sp>
      <p:sp>
        <p:nvSpPr>
          <p:cNvPr id="12" name="Text Placeholder 3"/>
          <p:cNvSpPr>
            <a:spLocks noGrp="1"/>
          </p:cNvSpPr>
          <p:nvPr>
            <p:ph type="body" sz="half" idx="13"/>
          </p:nvPr>
        </p:nvSpPr>
        <p:spPr>
          <a:xfrm>
            <a:off x="1303525" y="3365557"/>
            <a:ext cx="9590238" cy="444443"/>
          </a:xfrm>
        </p:spPr>
        <p:txBody>
          <a:bodyPr anchor="t">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201" y="3959863"/>
            <a:ext cx="10148889" cy="679871"/>
          </a:xfrm>
        </p:spPr>
        <p:txBody>
          <a:bodyPr anchor="ctr">
            <a:normAutofit/>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2417" y="381001"/>
            <a:ext cx="2910082" cy="365125"/>
          </a:xfrm>
        </p:spPr>
        <p:txBody>
          <a:bodyPr/>
          <a:lstStyle>
            <a:lvl1pPr algn="r">
              <a:defRPr/>
            </a:lvl1p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a:xfrm>
            <a:off x="685622" y="379942"/>
            <a:ext cx="6989671" cy="365125"/>
          </a:xfrm>
        </p:spPr>
        <p:txBody>
          <a:bodyPr/>
          <a:lstStyle/>
          <a:p>
            <a:endParaRPr lang="en-US"/>
          </a:p>
        </p:txBody>
      </p:sp>
      <p:sp>
        <p:nvSpPr>
          <p:cNvPr id="7" name="Slide Number Placeholder 6"/>
          <p:cNvSpPr>
            <a:spLocks noGrp="1"/>
          </p:cNvSpPr>
          <p:nvPr>
            <p:ph type="sldNum" sz="quarter" idx="12"/>
          </p:nvPr>
        </p:nvSpPr>
        <p:spPr>
          <a:xfrm>
            <a:off x="10859623" y="381001"/>
            <a:ext cx="643580" cy="365125"/>
          </a:xfrm>
        </p:spPr>
        <p:txBody>
          <a:bodyPr/>
          <a:lstStyle/>
          <a:p>
            <a:fld id="{C1FF6DA9-008F-8B48-92A6-B652298478BF}" type="slidenum">
              <a:rPr lang="en-US" smtClean="0"/>
              <a:t>‹#›</a:t>
            </a:fld>
            <a:endParaRPr lang="en-US"/>
          </a:p>
        </p:txBody>
      </p:sp>
      <p:sp>
        <p:nvSpPr>
          <p:cNvPr id="9" name="TextBox 8"/>
          <p:cNvSpPr txBox="1"/>
          <p:nvPr/>
        </p:nvSpPr>
        <p:spPr>
          <a:xfrm>
            <a:off x="476126" y="93345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0" name="TextBox 9"/>
          <p:cNvSpPr txBox="1"/>
          <p:nvPr/>
        </p:nvSpPr>
        <p:spPr>
          <a:xfrm>
            <a:off x="10981370" y="2701290"/>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Tree>
    <p:extLst>
      <p:ext uri="{BB962C8B-B14F-4D97-AF65-F5344CB8AC3E}">
        <p14:creationId xmlns:p14="http://schemas.microsoft.com/office/powerpoint/2010/main" val="2743140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1024228" y="1124702"/>
            <a:ext cx="10143544" cy="2511835"/>
          </a:xfrm>
        </p:spPr>
        <p:txBody>
          <a:bodyPr anchor="b"/>
          <a:lstStyle>
            <a:lvl1pPr algn="l">
              <a:defRPr sz="3199"/>
            </a:lvl1pPr>
          </a:lstStyle>
          <a:p>
            <a:r>
              <a:rPr lang="en-US"/>
              <a:t>Click to edit Master title style</a:t>
            </a:r>
            <a:endParaRPr lang="en-US" dirty="0"/>
          </a:p>
        </p:txBody>
      </p:sp>
      <p:sp>
        <p:nvSpPr>
          <p:cNvPr id="4" name="Text Placeholder 3"/>
          <p:cNvSpPr>
            <a:spLocks noGrp="1"/>
          </p:cNvSpPr>
          <p:nvPr>
            <p:ph type="body" sz="half" idx="2"/>
          </p:nvPr>
        </p:nvSpPr>
        <p:spPr>
          <a:xfrm>
            <a:off x="1024200" y="3648316"/>
            <a:ext cx="10142012" cy="999885"/>
          </a:xfrm>
        </p:spPr>
        <p:txBody>
          <a:bodyPr anchor="t"/>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2417" y="378884"/>
            <a:ext cx="2910082" cy="365125"/>
          </a:xfrm>
        </p:spPr>
        <p:txBody>
          <a:bodyPr/>
          <a:lstStyle>
            <a:lvl1pPr algn="r">
              <a:defRPr/>
            </a:lvl1p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a:xfrm>
            <a:off x="685622" y="378884"/>
            <a:ext cx="6989671" cy="365125"/>
          </a:xfrm>
        </p:spPr>
        <p:txBody>
          <a:bodyPr/>
          <a:lstStyle/>
          <a:p>
            <a:endParaRPr lang="en-US"/>
          </a:p>
        </p:txBody>
      </p:sp>
      <p:sp>
        <p:nvSpPr>
          <p:cNvPr id="7" name="Slide Number Placeholder 6"/>
          <p:cNvSpPr>
            <a:spLocks noGrp="1"/>
          </p:cNvSpPr>
          <p:nvPr>
            <p:ph type="sldNum" sz="quarter" idx="12"/>
          </p:nvPr>
        </p:nvSpPr>
        <p:spPr>
          <a:xfrm>
            <a:off x="10859623" y="381001"/>
            <a:ext cx="64358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78081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4846" y="762000"/>
            <a:ext cx="8608357"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621" y="2202080"/>
            <a:ext cx="3455532" cy="617320"/>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620"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7662" y="2201333"/>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5721" y="2904067"/>
            <a:ext cx="3455532" cy="331461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49703" y="2192866"/>
            <a:ext cx="3455532" cy="626534"/>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49704" y="2904565"/>
            <a:ext cx="3455532" cy="331413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9314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4846" y="762000"/>
            <a:ext cx="8608357"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439" y="4191001"/>
            <a:ext cx="3450683"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439" y="2362200"/>
            <a:ext cx="345068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439" y="4873765"/>
            <a:ext cx="3450683"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3124" y="4191001"/>
            <a:ext cx="3448037"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3124" y="2362200"/>
            <a:ext cx="344803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3125" y="4873764"/>
            <a:ext cx="3448037"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7635" y="4191001"/>
            <a:ext cx="3455569" cy="682765"/>
          </a:xfrm>
        </p:spPr>
        <p:txBody>
          <a:bodyPr anchor="b">
            <a:noAutofit/>
          </a:bodyPr>
          <a:lstStyle>
            <a:lvl1pPr marL="0" indent="0">
              <a:buNone/>
              <a:defRPr sz="23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7759" y="2362200"/>
            <a:ext cx="344698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7635" y="4873762"/>
            <a:ext cx="3451546" cy="1344921"/>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29681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622" y="2194560"/>
            <a:ext cx="10817582"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8747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Vertical Title 1"/>
          <p:cNvSpPr>
            <a:spLocks noGrp="1"/>
          </p:cNvSpPr>
          <p:nvPr>
            <p:ph type="title" orient="vert"/>
          </p:nvPr>
        </p:nvSpPr>
        <p:spPr>
          <a:xfrm>
            <a:off x="9446339" y="745067"/>
            <a:ext cx="2056864"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200" y="745068"/>
            <a:ext cx="8202064"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2417" y="379942"/>
            <a:ext cx="2910082" cy="365125"/>
          </a:xfrm>
        </p:spPr>
        <p:txBody>
          <a:bodyPr/>
          <a:lstStyle>
            <a:lvl1pPr algn="r">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a:xfrm>
            <a:off x="685622" y="381001"/>
            <a:ext cx="6989671" cy="365125"/>
          </a:xfrm>
        </p:spPr>
        <p:txBody>
          <a:bodyPr/>
          <a:lstStyle/>
          <a:p>
            <a:endParaRPr lang="en-US"/>
          </a:p>
        </p:txBody>
      </p:sp>
      <p:sp>
        <p:nvSpPr>
          <p:cNvPr id="6" name="Slide Number Placeholder 5"/>
          <p:cNvSpPr>
            <a:spLocks noGrp="1"/>
          </p:cNvSpPr>
          <p:nvPr>
            <p:ph type="sldNum" sz="quarter" idx="12"/>
          </p:nvPr>
        </p:nvSpPr>
        <p:spPr>
          <a:xfrm>
            <a:off x="10859623" y="381001"/>
            <a:ext cx="64358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881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0800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88825" cy="2482850"/>
          </a:xfrm>
          <a:prstGeom prst="rect">
            <a:avLst/>
          </a:prstGeom>
        </p:spPr>
      </p:pic>
      <p:sp>
        <p:nvSpPr>
          <p:cNvPr id="2" name="Title 1"/>
          <p:cNvSpPr>
            <a:spLocks noGrp="1"/>
          </p:cNvSpPr>
          <p:nvPr>
            <p:ph type="title"/>
          </p:nvPr>
        </p:nvSpPr>
        <p:spPr>
          <a:xfrm>
            <a:off x="685622" y="753534"/>
            <a:ext cx="10817581" cy="2801935"/>
          </a:xfrm>
        </p:spPr>
        <p:txBody>
          <a:bodyPr anchor="b">
            <a:normAutofit/>
          </a:bodyPr>
          <a:lstStyle>
            <a:lvl1pPr algn="r">
              <a:defRPr sz="3999"/>
            </a:lvl1pPr>
          </a:lstStyle>
          <a:p>
            <a:r>
              <a:rPr lang="en-US"/>
              <a:t>Click to edit Master title style</a:t>
            </a:r>
            <a:endParaRPr lang="en-US" dirty="0"/>
          </a:p>
        </p:txBody>
      </p:sp>
      <p:sp>
        <p:nvSpPr>
          <p:cNvPr id="3" name="Text Placeholder 2"/>
          <p:cNvSpPr>
            <a:spLocks noGrp="1"/>
          </p:cNvSpPr>
          <p:nvPr>
            <p:ph type="body" idx="1"/>
          </p:nvPr>
        </p:nvSpPr>
        <p:spPr>
          <a:xfrm>
            <a:off x="1024200" y="3641726"/>
            <a:ext cx="10487468" cy="955675"/>
          </a:xfrm>
        </p:spPr>
        <p:txBody>
          <a:bodyPr>
            <a:normAutofit/>
          </a:bodyPr>
          <a:lstStyle>
            <a:lvl1pPr marL="0" indent="0" algn="r">
              <a:buNone/>
              <a:defRPr sz="21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2417" y="381001"/>
            <a:ext cx="2910082" cy="365125"/>
          </a:xfrm>
        </p:spPr>
        <p:txBody>
          <a:bodyPr/>
          <a:lstStyle>
            <a:lvl1pPr algn="r">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a:xfrm>
            <a:off x="685622" y="381002"/>
            <a:ext cx="6989671" cy="364065"/>
          </a:xfrm>
        </p:spPr>
        <p:txBody>
          <a:bodyPr/>
          <a:lstStyle/>
          <a:p>
            <a:endParaRPr lang="en-US"/>
          </a:p>
        </p:txBody>
      </p:sp>
      <p:sp>
        <p:nvSpPr>
          <p:cNvPr id="6" name="Slide Number Placeholder 5"/>
          <p:cNvSpPr>
            <a:spLocks noGrp="1"/>
          </p:cNvSpPr>
          <p:nvPr>
            <p:ph type="sldNum" sz="quarter" idx="12"/>
          </p:nvPr>
        </p:nvSpPr>
        <p:spPr>
          <a:xfrm>
            <a:off x="10859623" y="381001"/>
            <a:ext cx="64358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676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621" y="2194560"/>
            <a:ext cx="5332611"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593" y="2194560"/>
            <a:ext cx="5332611"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787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4846" y="762000"/>
            <a:ext cx="8608358"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171" y="2183802"/>
            <a:ext cx="5078668"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85622" y="3132667"/>
            <a:ext cx="5310392"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9133" y="2183802"/>
            <a:ext cx="5104070" cy="823912"/>
          </a:xfrm>
        </p:spPr>
        <p:txBody>
          <a:bodyPr anchor="b">
            <a:norm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593" y="3132667"/>
            <a:ext cx="5332611"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742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7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753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2" y="1524000"/>
            <a:ext cx="4113728" cy="1600200"/>
          </a:xfrm>
        </p:spPr>
        <p:txBody>
          <a:bodyPr anchor="b"/>
          <a:lstStyle>
            <a:lvl1pPr algn="l">
              <a:defRPr sz="3199"/>
            </a:lvl1pPr>
          </a:lstStyle>
          <a:p>
            <a:r>
              <a:rPr lang="en-US"/>
              <a:t>Click to edit Master title style</a:t>
            </a:r>
            <a:endParaRPr lang="en-US" dirty="0"/>
          </a:p>
        </p:txBody>
      </p:sp>
      <p:sp>
        <p:nvSpPr>
          <p:cNvPr id="3" name="Content Placeholder 2"/>
          <p:cNvSpPr>
            <a:spLocks noGrp="1"/>
          </p:cNvSpPr>
          <p:nvPr>
            <p:ph idx="1"/>
          </p:nvPr>
        </p:nvSpPr>
        <p:spPr>
          <a:xfrm>
            <a:off x="4994281" y="746760"/>
            <a:ext cx="6508923"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622" y="3124200"/>
            <a:ext cx="4113728"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923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621" y="1524000"/>
            <a:ext cx="6871450" cy="1600200"/>
          </a:xfrm>
        </p:spPr>
        <p:txBody>
          <a:bodyPr anchor="b"/>
          <a:lstStyle>
            <a:lvl1pPr algn="l">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7859191" y="751242"/>
            <a:ext cx="3644013" cy="5467443"/>
          </a:xfrm>
        </p:spPr>
        <p:txBody>
          <a:bodyPr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685621" y="3124200"/>
            <a:ext cx="6871450" cy="3094485"/>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41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1441450"/>
          </a:xfrm>
          <a:prstGeom prst="rect">
            <a:avLst/>
          </a:prstGeom>
        </p:spPr>
      </p:pic>
      <p:sp>
        <p:nvSpPr>
          <p:cNvPr id="2" name="Title Placeholder 1"/>
          <p:cNvSpPr>
            <a:spLocks noGrp="1"/>
          </p:cNvSpPr>
          <p:nvPr>
            <p:ph type="title"/>
          </p:nvPr>
        </p:nvSpPr>
        <p:spPr>
          <a:xfrm>
            <a:off x="2894846" y="764373"/>
            <a:ext cx="8608358"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622" y="2194561"/>
            <a:ext cx="10817582"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3122" y="6356351"/>
            <a:ext cx="2910082"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685621" y="6355846"/>
            <a:ext cx="7770376"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0718" y="381001"/>
            <a:ext cx="2742486"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6625344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126" rtl="0" eaLnBrk="1" latinLnBrk="0" hangingPunct="1">
        <a:lnSpc>
          <a:spcPct val="90000"/>
        </a:lnSpc>
        <a:spcBef>
          <a:spcPct val="0"/>
        </a:spcBef>
        <a:buNone/>
        <a:defRPr sz="3999" kern="1200" cap="all" baseline="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1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defRPr>
                <a:solidFill>
                  <a:srgbClr val="0066CC"/>
                </a:solidFill>
              </a:defRPr>
            </a:pPr>
            <a:r>
              <a:rPr sz="4400" b="1" dirty="0"/>
              <a:t>Medical Diagnosis Expert System (AI Driven)</a:t>
            </a:r>
          </a:p>
        </p:txBody>
      </p:sp>
      <p:sp>
        <p:nvSpPr>
          <p:cNvPr id="3" name="TextBox 2"/>
          <p:cNvSpPr txBox="1"/>
          <p:nvPr/>
        </p:nvSpPr>
        <p:spPr>
          <a:xfrm>
            <a:off x="457200" y="3108194"/>
            <a:ext cx="4721164" cy="2985433"/>
          </a:xfrm>
          <a:prstGeom prst="rect">
            <a:avLst/>
          </a:prstGeom>
          <a:noFill/>
        </p:spPr>
        <p:txBody>
          <a:bodyPr wrap="none">
            <a:spAutoFit/>
          </a:bodyPr>
          <a:lstStyle/>
          <a:p>
            <a:pPr>
              <a:defRPr sz="2000"/>
            </a:pPr>
            <a:endParaRPr dirty="0"/>
          </a:p>
          <a:p>
            <a:pPr>
              <a:defRPr sz="2000"/>
            </a:pPr>
            <a:endParaRPr dirty="0"/>
          </a:p>
          <a:p>
            <a:pPr>
              <a:defRPr sz="2000"/>
            </a:pPr>
            <a:r>
              <a:rPr sz="2400" b="1" dirty="0"/>
              <a:t>Group 3</a:t>
            </a:r>
            <a:endParaRPr lang="en-US" sz="2400" b="1" dirty="0"/>
          </a:p>
          <a:p>
            <a:pPr>
              <a:defRPr sz="2000"/>
            </a:pPr>
            <a:endParaRPr sz="2400" b="1" dirty="0"/>
          </a:p>
          <a:p>
            <a:pPr>
              <a:defRPr sz="2000"/>
            </a:pPr>
            <a:r>
              <a:rPr dirty="0"/>
              <a:t>Fatema Afsan Ema </a:t>
            </a:r>
            <a:r>
              <a:rPr lang="en-US" dirty="0"/>
              <a:t>- </a:t>
            </a:r>
            <a:r>
              <a:rPr dirty="0"/>
              <a:t>2022281642</a:t>
            </a:r>
          </a:p>
          <a:p>
            <a:pPr>
              <a:defRPr sz="2000"/>
            </a:pPr>
            <a:r>
              <a:rPr dirty="0"/>
              <a:t>Rakibul Hasan Ridoy </a:t>
            </a:r>
            <a:r>
              <a:rPr lang="en-US" dirty="0"/>
              <a:t>- </a:t>
            </a:r>
            <a:r>
              <a:rPr dirty="0"/>
              <a:t>1731339042</a:t>
            </a:r>
          </a:p>
          <a:p>
            <a:pPr>
              <a:defRPr sz="2000"/>
            </a:pPr>
            <a:r>
              <a:rPr dirty="0"/>
              <a:t>Md Mashikur Rahaman </a:t>
            </a:r>
            <a:r>
              <a:rPr lang="en-US" dirty="0"/>
              <a:t>- </a:t>
            </a:r>
            <a:r>
              <a:rPr dirty="0"/>
              <a:t>2011033642</a:t>
            </a:r>
          </a:p>
          <a:p>
            <a:pPr>
              <a:defRPr sz="2000"/>
            </a:pPr>
            <a:r>
              <a:rPr dirty="0"/>
              <a:t>Md Mehidi Hasan Khan </a:t>
            </a:r>
            <a:r>
              <a:rPr lang="en-US" dirty="0"/>
              <a:t>- </a:t>
            </a:r>
            <a:r>
              <a:rPr dirty="0"/>
              <a:t>2013957642</a:t>
            </a:r>
          </a:p>
          <a:p>
            <a:pPr>
              <a:defRPr sz="2000"/>
            </a:pPr>
            <a:r>
              <a:rPr dirty="0" err="1"/>
              <a:t>Nafsi</a:t>
            </a:r>
            <a:r>
              <a:rPr dirty="0"/>
              <a:t> Omar </a:t>
            </a:r>
            <a:r>
              <a:rPr dirty="0" err="1"/>
              <a:t>Prokrety</a:t>
            </a:r>
            <a:r>
              <a:rPr dirty="0"/>
              <a:t> </a:t>
            </a:r>
            <a:r>
              <a:rPr lang="en-US" dirty="0"/>
              <a:t>- </a:t>
            </a:r>
            <a:r>
              <a:rPr dirty="0"/>
              <a:t>2022326642</a:t>
            </a:r>
          </a:p>
        </p:txBody>
      </p:sp>
      <p:sp>
        <p:nvSpPr>
          <p:cNvPr id="4" name="TextBox 3"/>
          <p:cNvSpPr txBox="1"/>
          <p:nvPr/>
        </p:nvSpPr>
        <p:spPr>
          <a:xfrm>
            <a:off x="457200" y="6309360"/>
            <a:ext cx="10972800" cy="457200"/>
          </a:xfrm>
          <a:prstGeom prst="rect">
            <a:avLst/>
          </a:prstGeom>
          <a:noFill/>
        </p:spPr>
        <p:txBody>
          <a:bodyPr wrap="none">
            <a:spAutoFit/>
          </a:bodyPr>
          <a:lstStyle/>
          <a:p>
            <a:pPr>
              <a:defRPr sz="1200">
                <a:solidFill>
                  <a:srgbClr val="646464"/>
                </a:solidFill>
              </a:defRPr>
            </a:pPr>
            <a:r>
              <a:t>Group 3 | Fatema Afsan Ema | Rakibul Hasan Ridoy | Md Mashikur Rahaman | Md Mehidi Hasan Khan | Nafsi Omar Prokrety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solidFill>
                  <a:srgbClr val="0066CC"/>
                </a:solidFill>
              </a:defRPr>
            </a:pPr>
            <a:r>
              <a:rPr dirty="0"/>
              <a:t>Introduction</a:t>
            </a:r>
          </a:p>
        </p:txBody>
      </p:sp>
      <p:sp>
        <p:nvSpPr>
          <p:cNvPr id="3" name="TextBox 2"/>
          <p:cNvSpPr txBox="1"/>
          <p:nvPr/>
        </p:nvSpPr>
        <p:spPr>
          <a:xfrm>
            <a:off x="758825" y="1870109"/>
            <a:ext cx="9369873" cy="3477875"/>
          </a:xfrm>
          <a:prstGeom prst="rect">
            <a:avLst/>
          </a:prstGeom>
          <a:noFill/>
        </p:spPr>
        <p:txBody>
          <a:bodyPr wrap="none">
            <a:spAutoFit/>
          </a:bodyPr>
          <a:lstStyle/>
          <a:p>
            <a:pPr>
              <a:defRPr sz="2000"/>
            </a:pPr>
            <a:r>
              <a:rPr lang="en-US" sz="2000" dirty="0"/>
              <a:t>The Medical Diagnosis Expert System is an AI-driven tool designed to assist </a:t>
            </a:r>
          </a:p>
          <a:p>
            <a:pPr>
              <a:defRPr sz="2000"/>
            </a:pPr>
            <a:r>
              <a:rPr lang="en-US" sz="2000" dirty="0"/>
              <a:t>Healthcare professionals in diagnosing diseases.</a:t>
            </a:r>
          </a:p>
          <a:p>
            <a:pPr>
              <a:defRPr sz="2000"/>
            </a:pPr>
            <a:endParaRPr sz="2000" dirty="0"/>
          </a:p>
          <a:p>
            <a:r>
              <a:rPr lang="en-US" sz="2000" dirty="0">
                <a:solidFill>
                  <a:srgbClr val="0070C0"/>
                </a:solidFill>
              </a:rPr>
              <a:t>It uses: </a:t>
            </a:r>
          </a:p>
          <a:p>
            <a:pPr marL="342900" indent="-342900">
              <a:buFont typeface="Century Gothic" panose="020B0502020202020204" pitchFamily="34" charset="0"/>
              <a:buChar char="−"/>
            </a:pPr>
            <a:r>
              <a:rPr lang="en-US" sz="2000" dirty="0"/>
              <a:t>Logic programming and knowledge representation techniques </a:t>
            </a:r>
          </a:p>
          <a:p>
            <a:pPr marL="342900" indent="-342900">
              <a:buFont typeface="Century Gothic" panose="020B0502020202020204" pitchFamily="34" charset="0"/>
              <a:buChar char="−"/>
            </a:pPr>
            <a:r>
              <a:rPr lang="en-US" sz="2000" dirty="0"/>
              <a:t>Encodes medical expertise into structured rules for accurate diagnoses</a:t>
            </a:r>
          </a:p>
          <a:p>
            <a:pPr>
              <a:defRPr sz="2000"/>
            </a:pPr>
            <a:endParaRPr sz="2000" dirty="0"/>
          </a:p>
          <a:p>
            <a:r>
              <a:rPr lang="en-US" sz="2000" dirty="0">
                <a:solidFill>
                  <a:srgbClr val="0070C0"/>
                </a:solidFill>
              </a:rPr>
              <a:t>Benefits: </a:t>
            </a:r>
          </a:p>
          <a:p>
            <a:pPr marL="342900" indent="-342900">
              <a:buFont typeface="Century Gothic" panose="020B0502020202020204" pitchFamily="34" charset="0"/>
              <a:buChar char="−"/>
            </a:pPr>
            <a:r>
              <a:rPr lang="en-US" sz="2000" dirty="0"/>
              <a:t>Streamlines the diagnostic process </a:t>
            </a:r>
          </a:p>
          <a:p>
            <a:pPr marL="342900" indent="-342900">
              <a:buFont typeface="Century Gothic" panose="020B0502020202020204" pitchFamily="34" charset="0"/>
              <a:buChar char="−"/>
            </a:pPr>
            <a:r>
              <a:rPr lang="en-US" sz="2000" dirty="0"/>
              <a:t>Improves clinical decision-making </a:t>
            </a:r>
          </a:p>
          <a:p>
            <a:pPr marL="342900" indent="-342900">
              <a:buFont typeface="Century Gothic" panose="020B0502020202020204" pitchFamily="34" charset="0"/>
              <a:buChar char="−"/>
            </a:pPr>
            <a:r>
              <a:rPr lang="en-US" sz="2000" dirty="0"/>
              <a:t>Enhances patient outcomes and efficiency</a:t>
            </a:r>
          </a:p>
        </p:txBody>
      </p:sp>
      <p:sp>
        <p:nvSpPr>
          <p:cNvPr id="4" name="TextBox 3"/>
          <p:cNvSpPr txBox="1"/>
          <p:nvPr/>
        </p:nvSpPr>
        <p:spPr>
          <a:xfrm>
            <a:off x="457200" y="6309360"/>
            <a:ext cx="10972800" cy="457200"/>
          </a:xfrm>
          <a:prstGeom prst="rect">
            <a:avLst/>
          </a:prstGeom>
          <a:noFill/>
        </p:spPr>
        <p:txBody>
          <a:bodyPr wrap="none">
            <a:spAutoFit/>
          </a:bodyPr>
          <a:lstStyle/>
          <a:p>
            <a:pPr>
              <a:defRPr sz="1200">
                <a:solidFill>
                  <a:srgbClr val="646464"/>
                </a:solidFill>
              </a:defRPr>
            </a:pPr>
            <a:r>
              <a:rPr dirty="0"/>
              <a:t>Group 3 | Fatema Afsan Ema | Rakibul Hasan Ridoy | Md Mashikur Rahaman | Md Mehidi Hasan Khan | </a:t>
            </a:r>
            <a:r>
              <a:rPr dirty="0" err="1"/>
              <a:t>Nafsi</a:t>
            </a:r>
            <a:r>
              <a:rPr dirty="0"/>
              <a:t> Omar </a:t>
            </a:r>
            <a:r>
              <a:rPr dirty="0" err="1"/>
              <a:t>Prokrety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solidFill>
                  <a:srgbClr val="0066CC"/>
                </a:solidFill>
              </a:defRPr>
            </a:pPr>
            <a:r>
              <a:t>Methodology</a:t>
            </a:r>
          </a:p>
        </p:txBody>
      </p:sp>
      <p:sp>
        <p:nvSpPr>
          <p:cNvPr id="3" name="TextBox 2"/>
          <p:cNvSpPr txBox="1"/>
          <p:nvPr/>
        </p:nvSpPr>
        <p:spPr>
          <a:xfrm>
            <a:off x="758825" y="1897381"/>
            <a:ext cx="11216864" cy="563231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sz="2000"/>
            </a:pPr>
            <a:r>
              <a:rPr lang="en-US" b="1" dirty="0">
                <a:solidFill>
                  <a:srgbClr val="0070C0"/>
                </a:solidFill>
              </a:rPr>
              <a:t>Problem Definition: </a:t>
            </a:r>
            <a:r>
              <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rPr>
              <a:t>Design an expert system to assist in diagnosing diseases based on user-reported symptoms and medical history.</a:t>
            </a:r>
          </a:p>
          <a:p>
            <a:pPr marL="0" marR="0" lvl="0" indent="0" algn="l" defTabSz="457200" rtl="0" eaLnBrk="1" fontAlgn="auto" latinLnBrk="0" hangingPunct="1">
              <a:lnSpc>
                <a:spcPct val="100000"/>
              </a:lnSpc>
              <a:spcBef>
                <a:spcPts val="0"/>
              </a:spcBef>
              <a:spcAft>
                <a:spcPts val="0"/>
              </a:spcAft>
              <a:buClrTx/>
              <a:buSzTx/>
              <a:buFontTx/>
              <a:buNone/>
              <a:tabLst/>
              <a:defRPr sz="2000"/>
            </a:pPr>
            <a:endParaRPr kumimoji="0" lang="en-US" sz="2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a:defRPr sz="2000" b="1">
                <a:solidFill>
                  <a:srgbClr val="0066CC"/>
                </a:solidFill>
              </a:defRPr>
            </a:pPr>
            <a:r>
              <a:rPr lang="en-US" dirty="0"/>
              <a:t>Rule-Based Approach:</a:t>
            </a:r>
          </a:p>
          <a:p>
            <a:pPr>
              <a:defRPr sz="2000"/>
            </a:pPr>
            <a:r>
              <a:rPr lang="en-US" dirty="0"/>
              <a:t>IF-THEN logic for diagnosis</a:t>
            </a:r>
          </a:p>
          <a:p>
            <a:pPr lvl="1">
              <a:defRPr sz="2000"/>
            </a:pPr>
            <a:r>
              <a:rPr lang="en-US" dirty="0"/>
              <a:t>Example: IF Fever &amp; Cough THEN Flu</a:t>
            </a:r>
          </a:p>
          <a:p>
            <a:pPr>
              <a:defRPr sz="2000"/>
            </a:pPr>
            <a:endParaRPr lang="en-US" dirty="0"/>
          </a:p>
          <a:p>
            <a:pPr>
              <a:defRPr sz="2000" b="1">
                <a:solidFill>
                  <a:srgbClr val="0066CC"/>
                </a:solidFill>
              </a:defRPr>
            </a:pPr>
            <a:r>
              <a:rPr lang="en-US" dirty="0"/>
              <a:t>Implementation</a:t>
            </a:r>
            <a:r>
              <a:rPr dirty="0"/>
              <a:t>:</a:t>
            </a:r>
          </a:p>
          <a:p>
            <a:pPr>
              <a:defRPr sz="2000"/>
            </a:pPr>
            <a:r>
              <a:rPr lang="en-US" dirty="0"/>
              <a:t>Language: Python 3.x</a:t>
            </a:r>
          </a:p>
          <a:p>
            <a:pPr>
              <a:defRPr sz="2000"/>
            </a:pPr>
            <a:r>
              <a:rPr lang="en-US" dirty="0"/>
              <a:t>Techniques: Rule-based reasoning</a:t>
            </a:r>
          </a:p>
          <a:p>
            <a:pPr>
              <a:defRPr sz="2000"/>
            </a:pPr>
            <a:r>
              <a:rPr lang="en-US" dirty="0"/>
              <a:t>Features:</a:t>
            </a:r>
          </a:p>
          <a:p>
            <a:pPr marL="800100" lvl="1" indent="-342900">
              <a:buFont typeface="Arial" panose="020B0604020202020204" pitchFamily="34" charset="0"/>
              <a:buChar char="•"/>
              <a:defRPr sz="2000"/>
            </a:pPr>
            <a:r>
              <a:rPr lang="en-US" dirty="0"/>
              <a:t>Multi-disease diagnosis</a:t>
            </a:r>
          </a:p>
          <a:p>
            <a:pPr marL="800100" lvl="1" indent="-342900">
              <a:buFont typeface="Arial" panose="020B0604020202020204" pitchFamily="34" charset="0"/>
              <a:buChar char="•"/>
              <a:defRPr sz="2000"/>
            </a:pPr>
            <a:r>
              <a:rPr lang="en-US" dirty="0"/>
              <a:t>Scoring logic</a:t>
            </a:r>
          </a:p>
          <a:p>
            <a:pPr marL="800100" lvl="1" indent="-342900">
              <a:buFont typeface="Arial" panose="020B0604020202020204" pitchFamily="34" charset="0"/>
              <a:buChar char="•"/>
              <a:defRPr sz="2000"/>
            </a:pPr>
            <a:r>
              <a:rPr lang="en-US" dirty="0"/>
              <a:t>Optional CSV logging</a:t>
            </a:r>
            <a:endParaRPr dirty="0"/>
          </a:p>
          <a:p>
            <a:pPr>
              <a:defRPr sz="2000"/>
            </a:pPr>
            <a:endParaRPr dirty="0"/>
          </a:p>
          <a:p>
            <a:pPr>
              <a:defRPr sz="2000" b="1">
                <a:solidFill>
                  <a:srgbClr val="0066CC"/>
                </a:solidFill>
              </a:defRPr>
            </a:pPr>
            <a:endParaRPr lang="en-US" dirty="0"/>
          </a:p>
          <a:p>
            <a:pPr>
              <a:defRPr sz="2000" b="1">
                <a:solidFill>
                  <a:srgbClr val="0066CC"/>
                </a:solidFill>
              </a:defRPr>
            </a:pPr>
            <a:endParaRPr lang="en-US" dirty="0"/>
          </a:p>
          <a:p>
            <a:pPr>
              <a:defRPr sz="2000" b="1">
                <a:solidFill>
                  <a:srgbClr val="0066CC"/>
                </a:solidFill>
              </a:defRPr>
            </a:pPr>
            <a:endParaRPr dirty="0"/>
          </a:p>
        </p:txBody>
      </p:sp>
      <p:sp>
        <p:nvSpPr>
          <p:cNvPr id="4" name="TextBox 3"/>
          <p:cNvSpPr txBox="1"/>
          <p:nvPr/>
        </p:nvSpPr>
        <p:spPr>
          <a:xfrm>
            <a:off x="457200" y="6309360"/>
            <a:ext cx="10972800" cy="457200"/>
          </a:xfrm>
          <a:prstGeom prst="rect">
            <a:avLst/>
          </a:prstGeom>
          <a:noFill/>
        </p:spPr>
        <p:txBody>
          <a:bodyPr wrap="none">
            <a:spAutoFit/>
          </a:bodyPr>
          <a:lstStyle/>
          <a:p>
            <a:pPr>
              <a:defRPr sz="1200">
                <a:solidFill>
                  <a:srgbClr val="646464"/>
                </a:solidFill>
              </a:defRPr>
            </a:pPr>
            <a:r>
              <a:t>Group 3 | Fatema Afsan Ema | Rakibul Hasan Ridoy | Md Mashikur Rahaman | Md Mehidi Hasan Khan | Nafsi Omar Prokrety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0C2BE-BEE9-9700-6805-6C0E734DF7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0E7A8B-6991-0764-FD83-E1250418B0B4}"/>
              </a:ext>
            </a:extLst>
          </p:cNvPr>
          <p:cNvSpPr txBox="1"/>
          <p:nvPr/>
        </p:nvSpPr>
        <p:spPr>
          <a:xfrm>
            <a:off x="457200" y="1897381"/>
            <a:ext cx="10972800" cy="1323439"/>
          </a:xfrm>
          <a:prstGeom prst="rect">
            <a:avLst/>
          </a:prstGeom>
          <a:noFill/>
        </p:spPr>
        <p:txBody>
          <a:bodyPr wrap="square">
            <a:spAutoFit/>
          </a:bodyPr>
          <a:lstStyle/>
          <a:p>
            <a:pPr>
              <a:defRPr sz="2000"/>
            </a:pPr>
            <a:endParaRPr dirty="0"/>
          </a:p>
          <a:p>
            <a:pPr>
              <a:defRPr sz="2000" b="1">
                <a:solidFill>
                  <a:srgbClr val="0066CC"/>
                </a:solidFill>
              </a:defRPr>
            </a:pPr>
            <a:endParaRPr lang="en-US" dirty="0"/>
          </a:p>
          <a:p>
            <a:pPr>
              <a:defRPr sz="2000" b="1">
                <a:solidFill>
                  <a:srgbClr val="0066CC"/>
                </a:solidFill>
              </a:defRPr>
            </a:pPr>
            <a:endParaRPr lang="en-US" dirty="0"/>
          </a:p>
          <a:p>
            <a:pPr>
              <a:defRPr sz="2000" b="1">
                <a:solidFill>
                  <a:srgbClr val="0066CC"/>
                </a:solidFill>
              </a:defRPr>
            </a:pPr>
            <a:endParaRPr dirty="0"/>
          </a:p>
        </p:txBody>
      </p:sp>
      <p:sp>
        <p:nvSpPr>
          <p:cNvPr id="4" name="TextBox 3">
            <a:extLst>
              <a:ext uri="{FF2B5EF4-FFF2-40B4-BE49-F238E27FC236}">
                <a16:creationId xmlns:a16="http://schemas.microsoft.com/office/drawing/2014/main" id="{963CFCB2-FE91-A745-4057-9F51B6ABCB6C}"/>
              </a:ext>
            </a:extLst>
          </p:cNvPr>
          <p:cNvSpPr txBox="1"/>
          <p:nvPr/>
        </p:nvSpPr>
        <p:spPr>
          <a:xfrm>
            <a:off x="457200" y="6309360"/>
            <a:ext cx="10972800" cy="457200"/>
          </a:xfrm>
          <a:prstGeom prst="rect">
            <a:avLst/>
          </a:prstGeom>
          <a:noFill/>
        </p:spPr>
        <p:txBody>
          <a:bodyPr wrap="none">
            <a:spAutoFit/>
          </a:bodyPr>
          <a:lstStyle/>
          <a:p>
            <a:pPr>
              <a:defRPr sz="1200">
                <a:solidFill>
                  <a:srgbClr val="646464"/>
                </a:solidFill>
              </a:defRPr>
            </a:pPr>
            <a:r>
              <a:t>Group 3 | Fatema Afsan Ema | Rakibul Hasan Ridoy | Md Mashikur Rahaman | Md Mehidi Hasan Khan | Nafsi Omar Prokrety</a:t>
            </a:r>
          </a:p>
        </p:txBody>
      </p:sp>
      <p:sp>
        <p:nvSpPr>
          <p:cNvPr id="8" name="TextBox 7">
            <a:extLst>
              <a:ext uri="{FF2B5EF4-FFF2-40B4-BE49-F238E27FC236}">
                <a16:creationId xmlns:a16="http://schemas.microsoft.com/office/drawing/2014/main" id="{424DA4B9-56B6-3C94-4F90-D373AD5FE48A}"/>
              </a:ext>
            </a:extLst>
          </p:cNvPr>
          <p:cNvSpPr txBox="1"/>
          <p:nvPr/>
        </p:nvSpPr>
        <p:spPr>
          <a:xfrm>
            <a:off x="758825" y="1965960"/>
            <a:ext cx="9561095" cy="2554545"/>
          </a:xfrm>
          <a:prstGeom prst="rect">
            <a:avLst/>
          </a:prstGeom>
          <a:noFill/>
        </p:spPr>
        <p:txBody>
          <a:bodyPr wrap="square">
            <a:spAutoFit/>
          </a:bodyPr>
          <a:lstStyle/>
          <a:p>
            <a:pPr marL="0" indent="0">
              <a:buNone/>
            </a:pPr>
            <a:r>
              <a:rPr lang="en-US" sz="2000" b="1" dirty="0">
                <a:solidFill>
                  <a:srgbClr val="0070C0"/>
                </a:solidFill>
              </a:rPr>
              <a:t>Testing &amp; Validation: </a:t>
            </a:r>
          </a:p>
          <a:p>
            <a:pPr marL="342900" indent="-342900">
              <a:buFont typeface="Century Gothic" panose="020B0502020202020204" pitchFamily="34" charset="0"/>
              <a:buChar char="−"/>
            </a:pPr>
            <a:r>
              <a:rPr lang="en-US" sz="2000" dirty="0"/>
              <a:t>Unit tests on inference engine</a:t>
            </a:r>
          </a:p>
          <a:p>
            <a:pPr marL="342900" indent="-342900">
              <a:buFont typeface="Century Gothic" panose="020B0502020202020204" pitchFamily="34" charset="0"/>
              <a:buChar char="−"/>
            </a:pPr>
            <a:r>
              <a:rPr lang="en-US" sz="2000" dirty="0"/>
              <a:t>Manual tests with varied symptom inputs</a:t>
            </a:r>
          </a:p>
          <a:p>
            <a:pPr marL="0" indent="0">
              <a:buNone/>
            </a:pPr>
            <a:endParaRPr lang="en-US" sz="2000" b="1" dirty="0"/>
          </a:p>
          <a:p>
            <a:pPr marL="0" indent="0">
              <a:buNone/>
            </a:pPr>
            <a:r>
              <a:rPr lang="en-US" sz="2000" b="1" dirty="0">
                <a:solidFill>
                  <a:srgbClr val="0070C0"/>
                </a:solidFill>
              </a:rPr>
              <a:t>Planned Extensions:</a:t>
            </a:r>
          </a:p>
          <a:p>
            <a:pPr marL="342900" indent="-342900">
              <a:buFont typeface="Century Gothic" panose="020B0502020202020204" pitchFamily="34" charset="0"/>
              <a:buChar char="−"/>
            </a:pPr>
            <a:r>
              <a:rPr lang="en-US" sz="2000" dirty="0"/>
              <a:t> Add GUI (</a:t>
            </a:r>
            <a:r>
              <a:rPr lang="en-US" sz="2000" dirty="0" err="1"/>
              <a:t>Tkinter</a:t>
            </a:r>
            <a:r>
              <a:rPr lang="en-US" sz="2000" dirty="0"/>
              <a:t> or Web)</a:t>
            </a:r>
          </a:p>
          <a:p>
            <a:pPr marL="342900" indent="-342900">
              <a:buFont typeface="Century Gothic" panose="020B0502020202020204" pitchFamily="34" charset="0"/>
              <a:buChar char="−"/>
            </a:pPr>
            <a:r>
              <a:rPr lang="en-US" sz="2000" dirty="0"/>
              <a:t> Expand medical knowledge base</a:t>
            </a:r>
          </a:p>
          <a:p>
            <a:pPr marL="342900" indent="-342900">
              <a:buFont typeface="Century Gothic" panose="020B0502020202020204" pitchFamily="34" charset="0"/>
              <a:buChar char="−"/>
            </a:pPr>
            <a:r>
              <a:rPr lang="en-US" sz="2000" dirty="0"/>
              <a:t> Integrate with real-world datasets</a:t>
            </a:r>
            <a:endParaRPr lang="en-US" sz="2000" b="1" dirty="0"/>
          </a:p>
        </p:txBody>
      </p:sp>
    </p:spTree>
    <p:extLst>
      <p:ext uri="{BB962C8B-B14F-4D97-AF65-F5344CB8AC3E}">
        <p14:creationId xmlns:p14="http://schemas.microsoft.com/office/powerpoint/2010/main" val="401335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642" y="548640"/>
            <a:ext cx="8608358" cy="1293028"/>
          </a:xfrm>
        </p:spPr>
        <p:txBody>
          <a:bodyPr/>
          <a:lstStyle/>
          <a:p>
            <a:pPr>
              <a:defRPr>
                <a:solidFill>
                  <a:srgbClr val="0066CC"/>
                </a:solidFill>
              </a:defRPr>
            </a:pPr>
            <a:r>
              <a:rPr lang="en-US" dirty="0"/>
              <a:t>timeline</a:t>
            </a:r>
            <a:endParaRPr dirty="0"/>
          </a:p>
        </p:txBody>
      </p:sp>
      <p:sp>
        <p:nvSpPr>
          <p:cNvPr id="3" name="TextBox 2"/>
          <p:cNvSpPr txBox="1"/>
          <p:nvPr/>
        </p:nvSpPr>
        <p:spPr>
          <a:xfrm>
            <a:off x="601562" y="1997839"/>
            <a:ext cx="10985700" cy="2862322"/>
          </a:xfrm>
          <a:prstGeom prst="rect">
            <a:avLst/>
          </a:prstGeom>
          <a:noFill/>
        </p:spPr>
        <p:txBody>
          <a:bodyPr wrap="none">
            <a:spAutoFit/>
          </a:bodyPr>
          <a:lstStyle/>
          <a:p>
            <a:pPr>
              <a:defRPr sz="2000" b="1">
                <a:solidFill>
                  <a:srgbClr val="0066CC"/>
                </a:solidFill>
              </a:defRPr>
            </a:pPr>
            <a:r>
              <a:rPr dirty="0"/>
              <a:t>Project Timeline:</a:t>
            </a:r>
            <a:endParaRPr lang="en-US" dirty="0"/>
          </a:p>
          <a:p>
            <a:pPr>
              <a:defRPr sz="2000" b="1">
                <a:solidFill>
                  <a:srgbClr val="0066CC"/>
                </a:solidFill>
              </a:defRPr>
            </a:pPr>
            <a:endParaRPr lang="en-US" dirty="0"/>
          </a:p>
          <a:p>
            <a:pPr>
              <a:defRPr sz="2000"/>
            </a:pPr>
            <a:r>
              <a:rPr dirty="0"/>
              <a:t>Week 1-</a:t>
            </a:r>
            <a:r>
              <a:rPr lang="en-US" dirty="0"/>
              <a:t>3</a:t>
            </a:r>
            <a:r>
              <a:rPr dirty="0"/>
              <a:t>: Research &amp; Planning</a:t>
            </a:r>
          </a:p>
          <a:p>
            <a:pPr>
              <a:defRPr sz="2000"/>
            </a:pPr>
            <a:r>
              <a:rPr dirty="0"/>
              <a:t>Week </a:t>
            </a:r>
            <a:r>
              <a:rPr lang="en-US" dirty="0"/>
              <a:t>4</a:t>
            </a:r>
            <a:r>
              <a:rPr dirty="0"/>
              <a:t>-</a:t>
            </a:r>
            <a:r>
              <a:rPr lang="en-US" dirty="0"/>
              <a:t>6</a:t>
            </a:r>
            <a:r>
              <a:rPr dirty="0"/>
              <a:t>: </a:t>
            </a:r>
            <a:r>
              <a:rPr lang="en-US" dirty="0"/>
              <a:t>Design knowledge base, core logic, UI flow</a:t>
            </a:r>
            <a:endParaRPr dirty="0"/>
          </a:p>
          <a:p>
            <a:pPr>
              <a:defRPr sz="2000"/>
            </a:pPr>
            <a:r>
              <a:rPr dirty="0"/>
              <a:t>Week </a:t>
            </a:r>
            <a:r>
              <a:rPr lang="en-US" dirty="0"/>
              <a:t>7</a:t>
            </a:r>
            <a:r>
              <a:rPr dirty="0"/>
              <a:t>: </a:t>
            </a:r>
            <a:r>
              <a:rPr lang="en-US" dirty="0"/>
              <a:t>Implement system in Python or Prolog, add rule-based logic &amp; certainty factors</a:t>
            </a:r>
            <a:endParaRPr dirty="0"/>
          </a:p>
          <a:p>
            <a:pPr>
              <a:defRPr sz="2000"/>
            </a:pPr>
            <a:r>
              <a:rPr dirty="0"/>
              <a:t>Week </a:t>
            </a:r>
            <a:r>
              <a:rPr lang="en-US" dirty="0"/>
              <a:t>8</a:t>
            </a:r>
            <a:r>
              <a:rPr dirty="0"/>
              <a:t>: </a:t>
            </a:r>
            <a:r>
              <a:rPr lang="en-US" dirty="0"/>
              <a:t>Test cases, validate outputs, refine diagnosis accuracy</a:t>
            </a:r>
            <a:endParaRPr dirty="0"/>
          </a:p>
          <a:p>
            <a:pPr>
              <a:defRPr sz="2000"/>
            </a:pPr>
            <a:r>
              <a:rPr dirty="0"/>
              <a:t>Week </a:t>
            </a:r>
            <a:r>
              <a:rPr lang="en-US" sz="2000" dirty="0"/>
              <a:t>9</a:t>
            </a:r>
            <a:r>
              <a:rPr dirty="0"/>
              <a:t>: </a:t>
            </a:r>
            <a:r>
              <a:rPr lang="en-US" dirty="0"/>
              <a:t>Add symptom suggestions, confidence scoring</a:t>
            </a:r>
          </a:p>
          <a:p>
            <a:pPr>
              <a:defRPr sz="2000"/>
            </a:pPr>
            <a:r>
              <a:rPr lang="en-US" dirty="0"/>
              <a:t>Week 10: Write final report, prepare slides, complete documentation</a:t>
            </a:r>
          </a:p>
          <a:p>
            <a:pPr>
              <a:defRPr sz="2000"/>
            </a:pPr>
            <a:r>
              <a:rPr lang="en-US" dirty="0"/>
              <a:t>Week 11-12: Conduct demo and submit project</a:t>
            </a:r>
          </a:p>
        </p:txBody>
      </p:sp>
      <p:sp>
        <p:nvSpPr>
          <p:cNvPr id="4" name="TextBox 3"/>
          <p:cNvSpPr txBox="1"/>
          <p:nvPr/>
        </p:nvSpPr>
        <p:spPr>
          <a:xfrm>
            <a:off x="457200" y="6309360"/>
            <a:ext cx="10972800" cy="457200"/>
          </a:xfrm>
          <a:prstGeom prst="rect">
            <a:avLst/>
          </a:prstGeom>
          <a:noFill/>
        </p:spPr>
        <p:txBody>
          <a:bodyPr wrap="none">
            <a:spAutoFit/>
          </a:bodyPr>
          <a:lstStyle/>
          <a:p>
            <a:pPr>
              <a:defRPr sz="1200">
                <a:solidFill>
                  <a:srgbClr val="646464"/>
                </a:solidFill>
              </a:defRPr>
            </a:pPr>
            <a:r>
              <a:t>Group 3 | Fatema Afsan Ema | Rakibul Hasan Ridoy | Md Mashikur Rahaman | Md Mehidi Hasan Khan | Nafsi Omar Prokrety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642" y="528616"/>
            <a:ext cx="8608358" cy="1293028"/>
          </a:xfrm>
        </p:spPr>
        <p:txBody>
          <a:bodyPr/>
          <a:lstStyle/>
          <a:p>
            <a:pPr>
              <a:defRPr>
                <a:solidFill>
                  <a:srgbClr val="0066CC"/>
                </a:solidFill>
              </a:defRPr>
            </a:pPr>
            <a:r>
              <a:rPr lang="en-US" dirty="0"/>
              <a:t>pseudo code</a:t>
            </a:r>
            <a:endParaRPr dirty="0"/>
          </a:p>
        </p:txBody>
      </p:sp>
      <p:sp>
        <p:nvSpPr>
          <p:cNvPr id="3" name="TextBox 2"/>
          <p:cNvSpPr txBox="1"/>
          <p:nvPr/>
        </p:nvSpPr>
        <p:spPr>
          <a:xfrm>
            <a:off x="758825" y="1754267"/>
            <a:ext cx="8211491" cy="4555093"/>
          </a:xfrm>
          <a:prstGeom prst="rect">
            <a:avLst/>
          </a:prstGeom>
          <a:noFill/>
        </p:spPr>
        <p:txBody>
          <a:bodyPr wrap="square">
            <a:spAutoFit/>
          </a:bodyPr>
          <a:lstStyle/>
          <a:p>
            <a:pPr fontAlgn="ctr"/>
            <a:r>
              <a:rPr lang="en-US" sz="1600" dirty="0"/>
              <a:t>START </a:t>
            </a:r>
            <a:r>
              <a:rPr lang="en-US" sz="1600" dirty="0" err="1"/>
              <a:t>MedicalDiagnosisExpertSystem</a:t>
            </a:r>
            <a:endParaRPr lang="en-US" sz="1600" dirty="0"/>
          </a:p>
          <a:p>
            <a:pPr fontAlgn="ctr"/>
            <a:endParaRPr lang="en-US" sz="1600" dirty="0"/>
          </a:p>
          <a:p>
            <a:pPr fontAlgn="ctr"/>
            <a:r>
              <a:rPr lang="en-US" sz="1600" dirty="0"/>
              <a:t>DEFINE rules as set of diseases with symptoms and certainty factors</a:t>
            </a:r>
          </a:p>
          <a:p>
            <a:pPr fontAlgn="ctr"/>
            <a:endParaRPr lang="en-US" sz="1600" dirty="0"/>
          </a:p>
          <a:p>
            <a:pPr fontAlgn="ctr"/>
            <a:r>
              <a:rPr lang="en-US" sz="1600" dirty="0"/>
              <a:t>PROMPT user to enter symptoms one by one</a:t>
            </a:r>
          </a:p>
          <a:p>
            <a:pPr fontAlgn="ctr"/>
            <a:r>
              <a:rPr lang="en-US" sz="1600" dirty="0"/>
              <a:t>STORE user symptoms in a list</a:t>
            </a:r>
          </a:p>
          <a:p>
            <a:pPr fontAlgn="ctr"/>
            <a:endParaRPr lang="en-US" sz="1600" dirty="0"/>
          </a:p>
          <a:p>
            <a:pPr fontAlgn="ctr"/>
            <a:r>
              <a:rPr lang="en-US" sz="1600" dirty="0"/>
              <a:t>FOR each disease in rules:</a:t>
            </a:r>
          </a:p>
          <a:p>
            <a:pPr fontAlgn="ctr"/>
            <a:r>
              <a:rPr lang="en-US" sz="1600" dirty="0"/>
              <a:t>	CALCULATE number of matching symptoms with user input</a:t>
            </a:r>
          </a:p>
          <a:p>
            <a:pPr fontAlgn="ctr"/>
            <a:r>
              <a:rPr lang="en-US" sz="1600" dirty="0"/>
              <a:t>	COMPUTE match ratio = matched / total disease symptoms</a:t>
            </a:r>
          </a:p>
          <a:p>
            <a:pPr fontAlgn="ctr"/>
            <a:r>
              <a:rPr lang="en-US" sz="1600" dirty="0"/>
              <a:t>	IF match ratio &gt;= threshold:</a:t>
            </a:r>
          </a:p>
          <a:p>
            <a:pPr fontAlgn="ctr"/>
            <a:r>
              <a:rPr lang="en-US" sz="1600" dirty="0"/>
              <a:t>		CALCULATE final certainty = match ratio * disease certainty</a:t>
            </a:r>
          </a:p>
          <a:p>
            <a:pPr fontAlgn="ctr"/>
            <a:r>
              <a:rPr lang="en-US" sz="1600" dirty="0"/>
              <a:t>		STORE diagnosis candidate</a:t>
            </a:r>
          </a:p>
          <a:p>
            <a:pPr fontAlgn="ctr"/>
            <a:endParaRPr lang="en-US" sz="1600" dirty="0"/>
          </a:p>
          <a:p>
            <a:pPr fontAlgn="ctr"/>
            <a:r>
              <a:rPr lang="en-US" sz="1600" dirty="0"/>
              <a:t>SELECT diagnosis with highest certainty</a:t>
            </a:r>
          </a:p>
          <a:p>
            <a:pPr fontAlgn="ctr"/>
            <a:r>
              <a:rPr lang="en-US" sz="1600" dirty="0"/>
              <a:t>DISPLAY diagnosis and certainty factor to user</a:t>
            </a:r>
          </a:p>
          <a:p>
            <a:pPr fontAlgn="ctr"/>
            <a:endParaRPr lang="en-US" sz="1600" dirty="0"/>
          </a:p>
          <a:p>
            <a:pPr fontAlgn="ctr"/>
            <a:r>
              <a:rPr lang="en-US" sz="1600" dirty="0"/>
              <a:t>END</a:t>
            </a:r>
          </a:p>
        </p:txBody>
      </p:sp>
      <p:sp>
        <p:nvSpPr>
          <p:cNvPr id="4" name="TextBox 3"/>
          <p:cNvSpPr txBox="1"/>
          <p:nvPr/>
        </p:nvSpPr>
        <p:spPr>
          <a:xfrm>
            <a:off x="457200" y="6309360"/>
            <a:ext cx="10972800" cy="457200"/>
          </a:xfrm>
          <a:prstGeom prst="rect">
            <a:avLst/>
          </a:prstGeom>
          <a:noFill/>
        </p:spPr>
        <p:txBody>
          <a:bodyPr wrap="none">
            <a:spAutoFit/>
          </a:bodyPr>
          <a:lstStyle/>
          <a:p>
            <a:pPr>
              <a:defRPr sz="1200">
                <a:solidFill>
                  <a:srgbClr val="646464"/>
                </a:solidFill>
              </a:defRPr>
            </a:pPr>
            <a:r>
              <a:t>Group 3 | Fatema Afsan Ema | Rakibul Hasan Ridoy | Md Mashikur Rahaman | Md Mehidi Hasan Khan | Nafsi Omar Prokrety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642" y="491657"/>
            <a:ext cx="8608358" cy="1293028"/>
          </a:xfrm>
        </p:spPr>
        <p:txBody>
          <a:bodyPr/>
          <a:lstStyle/>
          <a:p>
            <a:pPr>
              <a:defRPr>
                <a:solidFill>
                  <a:srgbClr val="0066CC"/>
                </a:solidFill>
              </a:defRPr>
            </a:pPr>
            <a:r>
              <a:rPr dirty="0"/>
              <a:t>Conclusion</a:t>
            </a:r>
          </a:p>
        </p:txBody>
      </p:sp>
      <p:sp>
        <p:nvSpPr>
          <p:cNvPr id="4" name="TextBox 3"/>
          <p:cNvSpPr txBox="1"/>
          <p:nvPr/>
        </p:nvSpPr>
        <p:spPr>
          <a:xfrm>
            <a:off x="457200" y="6309360"/>
            <a:ext cx="10972800" cy="457200"/>
          </a:xfrm>
          <a:prstGeom prst="rect">
            <a:avLst/>
          </a:prstGeom>
          <a:noFill/>
        </p:spPr>
        <p:txBody>
          <a:bodyPr wrap="none">
            <a:spAutoFit/>
          </a:bodyPr>
          <a:lstStyle/>
          <a:p>
            <a:pPr>
              <a:defRPr sz="1200">
                <a:solidFill>
                  <a:srgbClr val="646464"/>
                </a:solidFill>
              </a:defRPr>
            </a:pPr>
            <a:r>
              <a:t>Group 3 | Fatema Afsan Ema | Rakibul Hasan Ridoy | Md Mashikur Rahaman | Md Mehidi Hasan Khan | Nafsi Omar Prokrety</a:t>
            </a:r>
          </a:p>
        </p:txBody>
      </p:sp>
      <p:sp>
        <p:nvSpPr>
          <p:cNvPr id="6" name="TextBox 5">
            <a:extLst>
              <a:ext uri="{FF2B5EF4-FFF2-40B4-BE49-F238E27FC236}">
                <a16:creationId xmlns:a16="http://schemas.microsoft.com/office/drawing/2014/main" id="{E9CC3D9F-DF6F-6D01-810F-E77B0A0DE14D}"/>
              </a:ext>
            </a:extLst>
          </p:cNvPr>
          <p:cNvSpPr txBox="1"/>
          <p:nvPr/>
        </p:nvSpPr>
        <p:spPr>
          <a:xfrm>
            <a:off x="928467" y="2518771"/>
            <a:ext cx="10030265" cy="2554545"/>
          </a:xfrm>
          <a:prstGeom prst="rect">
            <a:avLst/>
          </a:prstGeom>
          <a:noFill/>
        </p:spPr>
        <p:txBody>
          <a:bodyPr wrap="square" rtlCol="0">
            <a:spAutoFit/>
          </a:bodyPr>
          <a:lstStyle/>
          <a:p>
            <a:r>
              <a:rPr lang="en-US" sz="2000" dirty="0"/>
              <a:t>The Medical Diagnosis Expert System represents a significant advancement in applying artificial intelligence to support healthcare professionals. By encoding medical expertise into a structured set of rules, the system improves diagnostic accuracy, streamlines clinical decision-making, and enhances operational efficiency. This tool not only assists in diagnosing diseases based on patient symptoms and medical history but also contributes to better patient outcomes. Overall, the project highlights the transformative potential of AI-driven solutions in modern healthcare delivery.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3141" y="2782486"/>
            <a:ext cx="8608358" cy="1293028"/>
          </a:xfrm>
        </p:spPr>
        <p:txBody>
          <a:bodyPr>
            <a:normAutofit/>
          </a:bodyPr>
          <a:lstStyle/>
          <a:p>
            <a:pPr algn="ctr">
              <a:defRPr>
                <a:solidFill>
                  <a:srgbClr val="0066CC"/>
                </a:solidFill>
              </a:defRPr>
            </a:pPr>
            <a:r>
              <a:rPr sz="4400" b="1" dirty="0"/>
              <a:t>Thank You</a:t>
            </a:r>
          </a:p>
        </p:txBody>
      </p:sp>
      <p:sp>
        <p:nvSpPr>
          <p:cNvPr id="4" name="TextBox 3"/>
          <p:cNvSpPr txBox="1"/>
          <p:nvPr/>
        </p:nvSpPr>
        <p:spPr>
          <a:xfrm>
            <a:off x="457200" y="6309360"/>
            <a:ext cx="10972800" cy="457200"/>
          </a:xfrm>
          <a:prstGeom prst="rect">
            <a:avLst/>
          </a:prstGeom>
          <a:noFill/>
        </p:spPr>
        <p:txBody>
          <a:bodyPr wrap="none">
            <a:spAutoFit/>
          </a:bodyPr>
          <a:lstStyle/>
          <a:p>
            <a:pPr>
              <a:defRPr sz="1200">
                <a:solidFill>
                  <a:srgbClr val="646464"/>
                </a:solidFill>
              </a:defRPr>
            </a:pPr>
            <a:r>
              <a:t>Group 3 | Fatema Afsan Ema | Rakibul Hasan Ridoy | Md Mashikur Rahaman | Md Mehidi Hasan Khan | Nafsi Omar Prokrety</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146</TotalTime>
  <Words>622</Words>
  <Application>Microsoft Office PowerPoint</Application>
  <PresentationFormat>Custom</PresentationFormat>
  <Paragraphs>88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Medical Diagnosis Expert System (AI Driven)</vt:lpstr>
      <vt:lpstr>Introduction</vt:lpstr>
      <vt:lpstr>Methodology</vt:lpstr>
      <vt:lpstr>PowerPoint Presentation</vt:lpstr>
      <vt:lpstr>timeline</vt:lpstr>
      <vt:lpstr>pseudo code</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Mashikur sijan</cp:lastModifiedBy>
  <cp:revision>1</cp:revision>
  <dcterms:created xsi:type="dcterms:W3CDTF">2013-01-27T09:14:16Z</dcterms:created>
  <dcterms:modified xsi:type="dcterms:W3CDTF">2025-07-08T02:36:29Z</dcterms:modified>
  <cp:category/>
</cp:coreProperties>
</file>