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B35E72A-B4B3-42B6-A1E6-99E59235E97D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Gamer's Marketplace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Ian, Eric, Aamina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Project Idea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User-run online marketplace.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Used video and board games.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Allow for local ad-hoc sales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Present an interface for finding key games.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Related Businesses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Gamestop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Craigslist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Ebay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endParaRPr/>
          </a:p>
          <a:p>
            <a:r>
              <a:rPr lang="en-US"/>
              <a:t> 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How will we differentiate ourselves?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Our business will be different by offering both local and non-local business options. 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Target market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3200">
                <a:solidFill>
                  <a:srgbClr val="000000"/>
                </a:solidFill>
                <a:latin typeface="Arial"/>
                <a:ea typeface="Microsoft YaHei"/>
              </a:rPr>
              <a:t>Impulse buyers and buyers looks for relatively uncommon games.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Relation to market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Long time gamer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Understanding of current used games model.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