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E84CD-F823-43B6-9BBB-FA729067E3F9}" v="74" dt="2024-06-06T09:55:50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iga, Emanuele" userId="a84696c7-8fad-410b-8ace-6a8526afd8db" providerId="ADAL" clId="{A3FE84CD-F823-43B6-9BBB-FA729067E3F9}"/>
    <pc:docChg chg="undo custSel addSld delSld modSld sldOrd">
      <pc:chgData name="Garniga, Emanuele" userId="a84696c7-8fad-410b-8ace-6a8526afd8db" providerId="ADAL" clId="{A3FE84CD-F823-43B6-9BBB-FA729067E3F9}" dt="2024-06-06T10:06:00.865" v="1269" actId="255"/>
      <pc:docMkLst>
        <pc:docMk/>
      </pc:docMkLst>
      <pc:sldChg chg="modSp mod">
        <pc:chgData name="Garniga, Emanuele" userId="a84696c7-8fad-410b-8ace-6a8526afd8db" providerId="ADAL" clId="{A3FE84CD-F823-43B6-9BBB-FA729067E3F9}" dt="2024-06-06T10:03:40.416" v="1263" actId="1076"/>
        <pc:sldMkLst>
          <pc:docMk/>
          <pc:sldMk cId="579302671" sldId="256"/>
        </pc:sldMkLst>
        <pc:spChg chg="mod">
          <ac:chgData name="Garniga, Emanuele" userId="a84696c7-8fad-410b-8ace-6a8526afd8db" providerId="ADAL" clId="{A3FE84CD-F823-43B6-9BBB-FA729067E3F9}" dt="2024-06-06T10:03:40.416" v="1263" actId="1076"/>
          <ac:spMkLst>
            <pc:docMk/>
            <pc:sldMk cId="579302671" sldId="256"/>
            <ac:spMk id="2" creationId="{C699972F-034F-2947-30E0-F1C79FAB373E}"/>
          </ac:spMkLst>
        </pc:spChg>
        <pc:spChg chg="mod">
          <ac:chgData name="Garniga, Emanuele" userId="a84696c7-8fad-410b-8ace-6a8526afd8db" providerId="ADAL" clId="{A3FE84CD-F823-43B6-9BBB-FA729067E3F9}" dt="2024-06-06T10:03:40.416" v="1263" actId="1076"/>
          <ac:spMkLst>
            <pc:docMk/>
            <pc:sldMk cId="579302671" sldId="256"/>
            <ac:spMk id="3" creationId="{0EE5DFE9-9590-9228-F76F-35C4EC71118C}"/>
          </ac:spMkLst>
        </pc:spChg>
      </pc:sldChg>
      <pc:sldChg chg="modSp mod">
        <pc:chgData name="Garniga, Emanuele" userId="a84696c7-8fad-410b-8ace-6a8526afd8db" providerId="ADAL" clId="{A3FE84CD-F823-43B6-9BBB-FA729067E3F9}" dt="2024-06-06T10:04:52.801" v="1265" actId="14734"/>
        <pc:sldMkLst>
          <pc:docMk/>
          <pc:sldMk cId="4132776916" sldId="257"/>
        </pc:sldMkLst>
        <pc:graphicFrameChg chg="modGraphic">
          <ac:chgData name="Garniga, Emanuele" userId="a84696c7-8fad-410b-8ace-6a8526afd8db" providerId="ADAL" clId="{A3FE84CD-F823-43B6-9BBB-FA729067E3F9}" dt="2024-06-06T10:04:52.801" v="1265" actId="14734"/>
          <ac:graphicFrameMkLst>
            <pc:docMk/>
            <pc:sldMk cId="4132776916" sldId="257"/>
            <ac:graphicFrameMk id="6" creationId="{371A8F60-E6DB-CA0D-77B8-41B1320B1DD8}"/>
          </ac:graphicFrameMkLst>
        </pc:graphicFrameChg>
      </pc:sldChg>
      <pc:sldChg chg="modSp mod">
        <pc:chgData name="Garniga, Emanuele" userId="a84696c7-8fad-410b-8ace-6a8526afd8db" providerId="ADAL" clId="{A3FE84CD-F823-43B6-9BBB-FA729067E3F9}" dt="2024-06-06T10:01:53.297" v="1256" actId="1076"/>
        <pc:sldMkLst>
          <pc:docMk/>
          <pc:sldMk cId="2197680841" sldId="258"/>
        </pc:sldMkLst>
        <pc:spChg chg="mod">
          <ac:chgData name="Garniga, Emanuele" userId="a84696c7-8fad-410b-8ace-6a8526afd8db" providerId="ADAL" clId="{A3FE84CD-F823-43B6-9BBB-FA729067E3F9}" dt="2024-06-06T10:01:53.297" v="1256" actId="1076"/>
          <ac:spMkLst>
            <pc:docMk/>
            <pc:sldMk cId="2197680841" sldId="258"/>
            <ac:spMk id="2" creationId="{DC3F95DC-9A81-D5FE-4FDF-8264C5BEAB2E}"/>
          </ac:spMkLst>
        </pc:spChg>
        <pc:spChg chg="mod">
          <ac:chgData name="Garniga, Emanuele" userId="a84696c7-8fad-410b-8ace-6a8526afd8db" providerId="ADAL" clId="{A3FE84CD-F823-43B6-9BBB-FA729067E3F9}" dt="2024-06-06T09:55:58.381" v="1244" actId="255"/>
          <ac:spMkLst>
            <pc:docMk/>
            <pc:sldMk cId="2197680841" sldId="258"/>
            <ac:spMk id="8" creationId="{0F164989-CA0E-84E0-0F9E-6BDBD7D71683}"/>
          </ac:spMkLst>
        </pc:spChg>
      </pc:sldChg>
      <pc:sldChg chg="addSp delSp modSp mod">
        <pc:chgData name="Garniga, Emanuele" userId="a84696c7-8fad-410b-8ace-6a8526afd8db" providerId="ADAL" clId="{A3FE84CD-F823-43B6-9BBB-FA729067E3F9}" dt="2024-06-06T08:01:26.315" v="500" actId="962"/>
        <pc:sldMkLst>
          <pc:docMk/>
          <pc:sldMk cId="228841237" sldId="259"/>
        </pc:sldMkLst>
        <pc:spChg chg="add del mod">
          <ac:chgData name="Garniga, Emanuele" userId="a84696c7-8fad-410b-8ace-6a8526afd8db" providerId="ADAL" clId="{A3FE84CD-F823-43B6-9BBB-FA729067E3F9}" dt="2024-06-06T08:00:58.076" v="495" actId="931"/>
          <ac:spMkLst>
            <pc:docMk/>
            <pc:sldMk cId="228841237" sldId="259"/>
            <ac:spMk id="4" creationId="{CD43EF93-EE22-42F7-9C41-539D417BCCDE}"/>
          </ac:spMkLst>
        </pc:spChg>
        <pc:spChg chg="add del mod">
          <ac:chgData name="Garniga, Emanuele" userId="a84696c7-8fad-410b-8ace-6a8526afd8db" providerId="ADAL" clId="{A3FE84CD-F823-43B6-9BBB-FA729067E3F9}" dt="2024-06-05T15:34:03.177" v="377" actId="931"/>
          <ac:spMkLst>
            <pc:docMk/>
            <pc:sldMk cId="228841237" sldId="259"/>
            <ac:spMk id="15" creationId="{EE05958E-4DF7-C5F3-9966-093CBEBCD23E}"/>
          </ac:spMkLst>
        </pc:spChg>
        <pc:picChg chg="del">
          <ac:chgData name="Garniga, Emanuele" userId="a84696c7-8fad-410b-8ace-6a8526afd8db" providerId="ADAL" clId="{A3FE84CD-F823-43B6-9BBB-FA729067E3F9}" dt="2024-06-05T15:33:53.942" v="376" actId="478"/>
          <ac:picMkLst>
            <pc:docMk/>
            <pc:sldMk cId="228841237" sldId="259"/>
            <ac:picMk id="5" creationId="{AC477669-4C59-6105-4E27-0D5AB15803C1}"/>
          </ac:picMkLst>
        </pc:picChg>
        <pc:picChg chg="add mod">
          <ac:chgData name="Garniga, Emanuele" userId="a84696c7-8fad-410b-8ace-6a8526afd8db" providerId="ADAL" clId="{A3FE84CD-F823-43B6-9BBB-FA729067E3F9}" dt="2024-06-06T08:01:26.315" v="500" actId="962"/>
          <ac:picMkLst>
            <pc:docMk/>
            <pc:sldMk cId="228841237" sldId="259"/>
            <ac:picMk id="6" creationId="{8B8C16B1-3BE0-2099-8966-80E526072202}"/>
          </ac:picMkLst>
        </pc:picChg>
        <pc:picChg chg="add del mod">
          <ac:chgData name="Garniga, Emanuele" userId="a84696c7-8fad-410b-8ace-6a8526afd8db" providerId="ADAL" clId="{A3FE84CD-F823-43B6-9BBB-FA729067E3F9}" dt="2024-06-06T08:00:46.632" v="494" actId="478"/>
          <ac:picMkLst>
            <pc:docMk/>
            <pc:sldMk cId="228841237" sldId="259"/>
            <ac:picMk id="19" creationId="{81326921-CD4C-43D9-C3F7-8E82C84DE2AB}"/>
          </ac:picMkLst>
        </pc:picChg>
      </pc:sldChg>
      <pc:sldChg chg="addSp modSp new del mod setBg">
        <pc:chgData name="Garniga, Emanuele" userId="a84696c7-8fad-410b-8ace-6a8526afd8db" providerId="ADAL" clId="{A3FE84CD-F823-43B6-9BBB-FA729067E3F9}" dt="2024-06-05T15:09:44.199" v="20" actId="47"/>
        <pc:sldMkLst>
          <pc:docMk/>
          <pc:sldMk cId="1562176234" sldId="260"/>
        </pc:sldMkLst>
        <pc:spChg chg="mod">
          <ac:chgData name="Garniga, Emanuele" userId="a84696c7-8fad-410b-8ace-6a8526afd8db" providerId="ADAL" clId="{A3FE84CD-F823-43B6-9BBB-FA729067E3F9}" dt="2024-06-05T14:58:19.589" v="19" actId="1076"/>
          <ac:spMkLst>
            <pc:docMk/>
            <pc:sldMk cId="1562176234" sldId="260"/>
            <ac:spMk id="2" creationId="{6B3DC070-D5E5-2F9D-F0F2-ED99B36B9C37}"/>
          </ac:spMkLst>
        </pc:spChg>
        <pc:spChg chg="mod">
          <ac:chgData name="Garniga, Emanuele" userId="a84696c7-8fad-410b-8ace-6a8526afd8db" providerId="ADAL" clId="{A3FE84CD-F823-43B6-9BBB-FA729067E3F9}" dt="2024-06-05T14:57:57.649" v="16" actId="26606"/>
          <ac:spMkLst>
            <pc:docMk/>
            <pc:sldMk cId="1562176234" sldId="260"/>
            <ac:spMk id="3" creationId="{D421692E-8D85-75D8-51DD-192D9FC268B9}"/>
          </ac:spMkLst>
        </pc:spChg>
        <pc:spChg chg="add">
          <ac:chgData name="Garniga, Emanuele" userId="a84696c7-8fad-410b-8ace-6a8526afd8db" providerId="ADAL" clId="{A3FE84CD-F823-43B6-9BBB-FA729067E3F9}" dt="2024-06-05T14:57:57.649" v="16" actId="26606"/>
          <ac:spMkLst>
            <pc:docMk/>
            <pc:sldMk cId="1562176234" sldId="260"/>
            <ac:spMk id="8" creationId="{09588DA8-065E-4F6F-8EFD-43104AB2E0CF}"/>
          </ac:spMkLst>
        </pc:spChg>
        <pc:spChg chg="add">
          <ac:chgData name="Garniga, Emanuele" userId="a84696c7-8fad-410b-8ace-6a8526afd8db" providerId="ADAL" clId="{A3FE84CD-F823-43B6-9BBB-FA729067E3F9}" dt="2024-06-05T14:57:57.649" v="16" actId="26606"/>
          <ac:spMkLst>
            <pc:docMk/>
            <pc:sldMk cId="1562176234" sldId="260"/>
            <ac:spMk id="10" creationId="{C4285719-470E-454C-AF62-8323075F1F5B}"/>
          </ac:spMkLst>
        </pc:spChg>
        <pc:spChg chg="add">
          <ac:chgData name="Garniga, Emanuele" userId="a84696c7-8fad-410b-8ace-6a8526afd8db" providerId="ADAL" clId="{A3FE84CD-F823-43B6-9BBB-FA729067E3F9}" dt="2024-06-05T14:57:57.649" v="16" actId="26606"/>
          <ac:spMkLst>
            <pc:docMk/>
            <pc:sldMk cId="1562176234" sldId="260"/>
            <ac:spMk id="12" creationId="{CD9FE4EF-C4D8-49A0-B2FF-81D8DB7D8A24}"/>
          </ac:spMkLst>
        </pc:spChg>
        <pc:spChg chg="add">
          <ac:chgData name="Garniga, Emanuele" userId="a84696c7-8fad-410b-8ace-6a8526afd8db" providerId="ADAL" clId="{A3FE84CD-F823-43B6-9BBB-FA729067E3F9}" dt="2024-06-05T14:57:57.649" v="16" actId="26606"/>
          <ac:spMkLst>
            <pc:docMk/>
            <pc:sldMk cId="1562176234" sldId="260"/>
            <ac:spMk id="14" creationId="{4300840D-0A0B-4512-BACA-B439D5B9C57C}"/>
          </ac:spMkLst>
        </pc:spChg>
        <pc:spChg chg="add">
          <ac:chgData name="Garniga, Emanuele" userId="a84696c7-8fad-410b-8ace-6a8526afd8db" providerId="ADAL" clId="{A3FE84CD-F823-43B6-9BBB-FA729067E3F9}" dt="2024-06-05T14:57:57.649" v="16" actId="26606"/>
          <ac:spMkLst>
            <pc:docMk/>
            <pc:sldMk cId="1562176234" sldId="260"/>
            <ac:spMk id="16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5T14:57:57.649" v="16" actId="26606"/>
          <ac:spMkLst>
            <pc:docMk/>
            <pc:sldMk cId="1562176234" sldId="260"/>
            <ac:spMk id="18" creationId="{38FAA1A1-D861-433F-88FA-1E9D6FD31D11}"/>
          </ac:spMkLst>
        </pc:spChg>
        <pc:spChg chg="add">
          <ac:chgData name="Garniga, Emanuele" userId="a84696c7-8fad-410b-8ace-6a8526afd8db" providerId="ADAL" clId="{A3FE84CD-F823-43B6-9BBB-FA729067E3F9}" dt="2024-06-05T14:57:57.649" v="16" actId="26606"/>
          <ac:spMkLst>
            <pc:docMk/>
            <pc:sldMk cId="1562176234" sldId="260"/>
            <ac:spMk id="20" creationId="{8D71EDA1-87BF-4D5D-AB79-F346FD19278A}"/>
          </ac:spMkLst>
        </pc:spChg>
      </pc:sldChg>
      <pc:sldChg chg="new del">
        <pc:chgData name="Garniga, Emanuele" userId="a84696c7-8fad-410b-8ace-6a8526afd8db" providerId="ADAL" clId="{A3FE84CD-F823-43B6-9BBB-FA729067E3F9}" dt="2024-06-05T15:10:07.253" v="23" actId="47"/>
        <pc:sldMkLst>
          <pc:docMk/>
          <pc:sldMk cId="2783245494" sldId="260"/>
        </pc:sldMkLst>
      </pc:sldChg>
      <pc:sldChg chg="modSp new del mod">
        <pc:chgData name="Garniga, Emanuele" userId="a84696c7-8fad-410b-8ace-6a8526afd8db" providerId="ADAL" clId="{A3FE84CD-F823-43B6-9BBB-FA729067E3F9}" dt="2024-06-05T15:18:10.114" v="117" actId="47"/>
        <pc:sldMkLst>
          <pc:docMk/>
          <pc:sldMk cId="1318889792" sldId="261"/>
        </pc:sldMkLst>
        <pc:spChg chg="mod">
          <ac:chgData name="Garniga, Emanuele" userId="a84696c7-8fad-410b-8ace-6a8526afd8db" providerId="ADAL" clId="{A3FE84CD-F823-43B6-9BBB-FA729067E3F9}" dt="2024-06-05T15:10:21.676" v="35" actId="20577"/>
          <ac:spMkLst>
            <pc:docMk/>
            <pc:sldMk cId="1318889792" sldId="261"/>
            <ac:spMk id="2" creationId="{2B68DE42-01A6-2986-A451-0D6EC50255A0}"/>
          </ac:spMkLst>
        </pc:spChg>
      </pc:sldChg>
      <pc:sldChg chg="addSp delSp modSp add del mod setBg delDesignElem">
        <pc:chgData name="Garniga, Emanuele" userId="a84696c7-8fad-410b-8ace-6a8526afd8db" providerId="ADAL" clId="{A3FE84CD-F823-43B6-9BBB-FA729067E3F9}" dt="2024-06-05T15:20:33.580" v="226" actId="47"/>
        <pc:sldMkLst>
          <pc:docMk/>
          <pc:sldMk cId="8870203" sldId="262"/>
        </pc:sldMkLst>
        <pc:spChg chg="mod">
          <ac:chgData name="Garniga, Emanuele" userId="a84696c7-8fad-410b-8ace-6a8526afd8db" providerId="ADAL" clId="{A3FE84CD-F823-43B6-9BBB-FA729067E3F9}" dt="2024-06-05T15:15:45.074" v="89" actId="26606"/>
          <ac:spMkLst>
            <pc:docMk/>
            <pc:sldMk cId="8870203" sldId="262"/>
            <ac:spMk id="2" creationId="{A9E88A96-A300-1FA4-699C-811E9F5BAF7A}"/>
          </ac:spMkLst>
        </pc:spChg>
        <pc:spChg chg="add mod">
          <ac:chgData name="Garniga, Emanuele" userId="a84696c7-8fad-410b-8ace-6a8526afd8db" providerId="ADAL" clId="{A3FE84CD-F823-43B6-9BBB-FA729067E3F9}" dt="2024-06-05T15:16:39.789" v="100" actId="26606"/>
          <ac:spMkLst>
            <pc:docMk/>
            <pc:sldMk cId="8870203" sldId="262"/>
            <ac:spMk id="3" creationId="{96C0B654-D474-7E13-95EA-DE9B5EB12792}"/>
          </ac:spMkLst>
        </pc:spChg>
        <pc:spChg chg="add del">
          <ac:chgData name="Garniga, Emanuele" userId="a84696c7-8fad-410b-8ace-6a8526afd8db" providerId="ADAL" clId="{A3FE84CD-F823-43B6-9BBB-FA729067E3F9}" dt="2024-06-05T15:11:15.738" v="55"/>
          <ac:spMkLst>
            <pc:docMk/>
            <pc:sldMk cId="8870203" sldId="262"/>
            <ac:spMk id="9" creationId="{7DC6343B-4EED-CCA3-1447-A5086260D116}"/>
          </ac:spMkLst>
        </pc:spChg>
        <pc:spChg chg="add del">
          <ac:chgData name="Garniga, Emanuele" userId="a84696c7-8fad-410b-8ace-6a8526afd8db" providerId="ADAL" clId="{A3FE84CD-F823-43B6-9BBB-FA729067E3F9}" dt="2024-06-05T15:14:18.419" v="76" actId="26606"/>
          <ac:spMkLst>
            <pc:docMk/>
            <pc:sldMk cId="8870203" sldId="262"/>
            <ac:spMk id="12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4:18.419" v="76" actId="26606"/>
          <ac:spMkLst>
            <pc:docMk/>
            <pc:sldMk cId="8870203" sldId="262"/>
            <ac:spMk id="14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4:18.419" v="76" actId="26606"/>
          <ac:spMkLst>
            <pc:docMk/>
            <pc:sldMk cId="8870203" sldId="262"/>
            <ac:spMk id="16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4:18.419" v="76" actId="26606"/>
          <ac:spMkLst>
            <pc:docMk/>
            <pc:sldMk cId="8870203" sldId="262"/>
            <ac:spMk id="18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4:18.419" v="76" actId="26606"/>
          <ac:spMkLst>
            <pc:docMk/>
            <pc:sldMk cId="8870203" sldId="262"/>
            <ac:spMk id="20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4:18.419" v="76" actId="26606"/>
          <ac:spMkLst>
            <pc:docMk/>
            <pc:sldMk cId="8870203" sldId="262"/>
            <ac:spMk id="22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5:14.888" v="78" actId="26606"/>
          <ac:spMkLst>
            <pc:docMk/>
            <pc:sldMk cId="8870203" sldId="262"/>
            <ac:spMk id="27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5:14.888" v="78" actId="26606"/>
          <ac:spMkLst>
            <pc:docMk/>
            <pc:sldMk cId="8870203" sldId="262"/>
            <ac:spMk id="29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5:14.888" v="78" actId="26606"/>
          <ac:spMkLst>
            <pc:docMk/>
            <pc:sldMk cId="8870203" sldId="262"/>
            <ac:spMk id="31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5:14.888" v="78" actId="26606"/>
          <ac:spMkLst>
            <pc:docMk/>
            <pc:sldMk cId="8870203" sldId="262"/>
            <ac:spMk id="33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5:14.888" v="78" actId="26606"/>
          <ac:spMkLst>
            <pc:docMk/>
            <pc:sldMk cId="8870203" sldId="262"/>
            <ac:spMk id="35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5:14.888" v="78" actId="26606"/>
          <ac:spMkLst>
            <pc:docMk/>
            <pc:sldMk cId="8870203" sldId="262"/>
            <ac:spMk id="37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5:26.230" v="80" actId="26606"/>
          <ac:spMkLst>
            <pc:docMk/>
            <pc:sldMk cId="8870203" sldId="262"/>
            <ac:spMk id="42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5:26.230" v="80" actId="26606"/>
          <ac:spMkLst>
            <pc:docMk/>
            <pc:sldMk cId="8870203" sldId="262"/>
            <ac:spMk id="44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5:26.230" v="80" actId="26606"/>
          <ac:spMkLst>
            <pc:docMk/>
            <pc:sldMk cId="8870203" sldId="262"/>
            <ac:spMk id="46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5:26.230" v="80" actId="26606"/>
          <ac:spMkLst>
            <pc:docMk/>
            <pc:sldMk cId="8870203" sldId="262"/>
            <ac:spMk id="48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5:26.230" v="80" actId="26606"/>
          <ac:spMkLst>
            <pc:docMk/>
            <pc:sldMk cId="8870203" sldId="262"/>
            <ac:spMk id="50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5:26.230" v="80" actId="26606"/>
          <ac:spMkLst>
            <pc:docMk/>
            <pc:sldMk cId="8870203" sldId="262"/>
            <ac:spMk id="52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5:33.598" v="82" actId="26606"/>
          <ac:spMkLst>
            <pc:docMk/>
            <pc:sldMk cId="8870203" sldId="262"/>
            <ac:spMk id="54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5:33.598" v="82" actId="26606"/>
          <ac:spMkLst>
            <pc:docMk/>
            <pc:sldMk cId="8870203" sldId="262"/>
            <ac:spMk id="55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5:33.598" v="82" actId="26606"/>
          <ac:spMkLst>
            <pc:docMk/>
            <pc:sldMk cId="8870203" sldId="262"/>
            <ac:spMk id="56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5:33.598" v="82" actId="26606"/>
          <ac:spMkLst>
            <pc:docMk/>
            <pc:sldMk cId="8870203" sldId="262"/>
            <ac:spMk id="57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5:33.598" v="82" actId="26606"/>
          <ac:spMkLst>
            <pc:docMk/>
            <pc:sldMk cId="8870203" sldId="262"/>
            <ac:spMk id="58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10:51.953" v="37"/>
          <ac:spMkLst>
            <pc:docMk/>
            <pc:sldMk cId="8870203" sldId="262"/>
            <ac:spMk id="59" creationId="{A4E37431-20F0-4DD6-84A9-ED2B644943A2}"/>
          </ac:spMkLst>
        </pc:spChg>
        <pc:spChg chg="add del">
          <ac:chgData name="Garniga, Emanuele" userId="a84696c7-8fad-410b-8ace-6a8526afd8db" providerId="ADAL" clId="{A3FE84CD-F823-43B6-9BBB-FA729067E3F9}" dt="2024-06-05T15:15:33.598" v="82" actId="26606"/>
          <ac:spMkLst>
            <pc:docMk/>
            <pc:sldMk cId="8870203" sldId="262"/>
            <ac:spMk id="60" creationId="{8D71EDA1-87BF-4D5D-AB79-F346FD19278A}"/>
          </ac:spMkLst>
        </pc:spChg>
        <pc:spChg chg="del">
          <ac:chgData name="Garniga, Emanuele" userId="a84696c7-8fad-410b-8ace-6a8526afd8db" providerId="ADAL" clId="{A3FE84CD-F823-43B6-9BBB-FA729067E3F9}" dt="2024-06-05T15:10:51.953" v="37"/>
          <ac:spMkLst>
            <pc:docMk/>
            <pc:sldMk cId="8870203" sldId="262"/>
            <ac:spMk id="61" creationId="{0AE98B72-66C6-4AB4-AF0D-BA830DE86393}"/>
          </ac:spMkLst>
        </pc:spChg>
        <pc:spChg chg="add del">
          <ac:chgData name="Garniga, Emanuele" userId="a84696c7-8fad-410b-8ace-6a8526afd8db" providerId="ADAL" clId="{A3FE84CD-F823-43B6-9BBB-FA729067E3F9}" dt="2024-06-05T15:15:45.082" v="90" actId="26606"/>
          <ac:spMkLst>
            <pc:docMk/>
            <pc:sldMk cId="8870203" sldId="262"/>
            <ac:spMk id="62" creationId="{2E17E911-875F-4DE5-8699-99D9F1805A5D}"/>
          </ac:spMkLst>
        </pc:spChg>
        <pc:spChg chg="del">
          <ac:chgData name="Garniga, Emanuele" userId="a84696c7-8fad-410b-8ace-6a8526afd8db" providerId="ADAL" clId="{A3FE84CD-F823-43B6-9BBB-FA729067E3F9}" dt="2024-06-05T15:10:51.953" v="37"/>
          <ac:spMkLst>
            <pc:docMk/>
            <pc:sldMk cId="8870203" sldId="262"/>
            <ac:spMk id="63" creationId="{407EAFC6-733F-403D-BB4D-05A3A28742F1}"/>
          </ac:spMkLst>
        </pc:spChg>
        <pc:spChg chg="add del">
          <ac:chgData name="Garniga, Emanuele" userId="a84696c7-8fad-410b-8ace-6a8526afd8db" providerId="ADAL" clId="{A3FE84CD-F823-43B6-9BBB-FA729067E3F9}" dt="2024-06-05T15:15:45.082" v="90" actId="26606"/>
          <ac:spMkLst>
            <pc:docMk/>
            <pc:sldMk cId="8870203" sldId="262"/>
            <ac:spMk id="64" creationId="{CD9FE4EF-C4D8-49A0-B2FF-81D8DB7D8A24}"/>
          </ac:spMkLst>
        </pc:spChg>
        <pc:spChg chg="del">
          <ac:chgData name="Garniga, Emanuele" userId="a84696c7-8fad-410b-8ace-6a8526afd8db" providerId="ADAL" clId="{A3FE84CD-F823-43B6-9BBB-FA729067E3F9}" dt="2024-06-05T15:10:51.953" v="37"/>
          <ac:spMkLst>
            <pc:docMk/>
            <pc:sldMk cId="8870203" sldId="262"/>
            <ac:spMk id="65" creationId="{17A36730-4CB0-4F61-AD11-A44C9765833F}"/>
          </ac:spMkLst>
        </pc:spChg>
        <pc:spChg chg="add del">
          <ac:chgData name="Garniga, Emanuele" userId="a84696c7-8fad-410b-8ace-6a8526afd8db" providerId="ADAL" clId="{A3FE84CD-F823-43B6-9BBB-FA729067E3F9}" dt="2024-06-05T15:15:45.082" v="90" actId="26606"/>
          <ac:spMkLst>
            <pc:docMk/>
            <pc:sldMk cId="8870203" sldId="262"/>
            <ac:spMk id="66" creationId="{4300840D-0A0B-4512-BACA-B439D5B9C57C}"/>
          </ac:spMkLst>
        </pc:spChg>
        <pc:spChg chg="del">
          <ac:chgData name="Garniga, Emanuele" userId="a84696c7-8fad-410b-8ace-6a8526afd8db" providerId="ADAL" clId="{A3FE84CD-F823-43B6-9BBB-FA729067E3F9}" dt="2024-06-05T15:10:51.953" v="37"/>
          <ac:spMkLst>
            <pc:docMk/>
            <pc:sldMk cId="8870203" sldId="262"/>
            <ac:spMk id="67" creationId="{C69C79E1-F916-4929-A4F3-DE763D4BFA57}"/>
          </ac:spMkLst>
        </pc:spChg>
        <pc:spChg chg="del">
          <ac:chgData name="Garniga, Emanuele" userId="a84696c7-8fad-410b-8ace-6a8526afd8db" providerId="ADAL" clId="{A3FE84CD-F823-43B6-9BBB-FA729067E3F9}" dt="2024-06-05T15:10:51.953" v="37"/>
          <ac:spMkLst>
            <pc:docMk/>
            <pc:sldMk cId="8870203" sldId="262"/>
            <ac:spMk id="69" creationId="{767334AB-16BD-4EC7-8C6B-4B5171600933}"/>
          </ac:spMkLst>
        </pc:spChg>
        <pc:spChg chg="add del">
          <ac:chgData name="Garniga, Emanuele" userId="a84696c7-8fad-410b-8ace-6a8526afd8db" providerId="ADAL" clId="{A3FE84CD-F823-43B6-9BBB-FA729067E3F9}" dt="2024-06-05T15:15:45.082" v="90" actId="26606"/>
          <ac:spMkLst>
            <pc:docMk/>
            <pc:sldMk cId="8870203" sldId="262"/>
            <ac:spMk id="71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5:45.082" v="90" actId="26606"/>
          <ac:spMkLst>
            <pc:docMk/>
            <pc:sldMk cId="8870203" sldId="262"/>
            <ac:spMk id="73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5:45.082" v="90" actId="26606"/>
          <ac:spMkLst>
            <pc:docMk/>
            <pc:sldMk cId="8870203" sldId="262"/>
            <ac:spMk id="75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5:40.896" v="85" actId="26606"/>
          <ac:spMkLst>
            <pc:docMk/>
            <pc:sldMk cId="8870203" sldId="262"/>
            <ac:spMk id="80" creationId="{12609869-9E80-471B-A487-A53288E0E791}"/>
          </ac:spMkLst>
        </pc:spChg>
        <pc:spChg chg="add del">
          <ac:chgData name="Garniga, Emanuele" userId="a84696c7-8fad-410b-8ace-6a8526afd8db" providerId="ADAL" clId="{A3FE84CD-F823-43B6-9BBB-FA729067E3F9}" dt="2024-06-05T15:15:40.896" v="85" actId="26606"/>
          <ac:spMkLst>
            <pc:docMk/>
            <pc:sldMk cId="8870203" sldId="262"/>
            <ac:spMk id="82" creationId="{7004738A-9D34-43E8-97D2-CA0EED4F8BE0}"/>
          </ac:spMkLst>
        </pc:spChg>
        <pc:spChg chg="add del">
          <ac:chgData name="Garniga, Emanuele" userId="a84696c7-8fad-410b-8ace-6a8526afd8db" providerId="ADAL" clId="{A3FE84CD-F823-43B6-9BBB-FA729067E3F9}" dt="2024-06-05T15:15:40.896" v="85" actId="26606"/>
          <ac:spMkLst>
            <pc:docMk/>
            <pc:sldMk cId="8870203" sldId="262"/>
            <ac:spMk id="84" creationId="{B8B8D07F-F13E-443E-BA68-2D26672D76B9}"/>
          </ac:spMkLst>
        </pc:spChg>
        <pc:spChg chg="add del">
          <ac:chgData name="Garniga, Emanuele" userId="a84696c7-8fad-410b-8ace-6a8526afd8db" providerId="ADAL" clId="{A3FE84CD-F823-43B6-9BBB-FA729067E3F9}" dt="2024-06-05T15:15:40.896" v="85" actId="26606"/>
          <ac:spMkLst>
            <pc:docMk/>
            <pc:sldMk cId="8870203" sldId="262"/>
            <ac:spMk id="86" creationId="{2813A4FA-24A5-41ED-A534-3807D1B2F344}"/>
          </ac:spMkLst>
        </pc:spChg>
        <pc:spChg chg="add del">
          <ac:chgData name="Garniga, Emanuele" userId="a84696c7-8fad-410b-8ace-6a8526afd8db" providerId="ADAL" clId="{A3FE84CD-F823-43B6-9BBB-FA729067E3F9}" dt="2024-06-05T15:15:40.896" v="85" actId="26606"/>
          <ac:spMkLst>
            <pc:docMk/>
            <pc:sldMk cId="8870203" sldId="262"/>
            <ac:spMk id="88" creationId="{C3944F27-CA70-4E84-A51A-E6BF89558979}"/>
          </ac:spMkLst>
        </pc:spChg>
        <pc:spChg chg="add del">
          <ac:chgData name="Garniga, Emanuele" userId="a84696c7-8fad-410b-8ace-6a8526afd8db" providerId="ADAL" clId="{A3FE84CD-F823-43B6-9BBB-FA729067E3F9}" dt="2024-06-05T15:15:41.497" v="87" actId="26606"/>
          <ac:spMkLst>
            <pc:docMk/>
            <pc:sldMk cId="8870203" sldId="262"/>
            <ac:spMk id="90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5:41.497" v="87" actId="26606"/>
          <ac:spMkLst>
            <pc:docMk/>
            <pc:sldMk cId="8870203" sldId="262"/>
            <ac:spMk id="91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5:41.497" v="87" actId="26606"/>
          <ac:spMkLst>
            <pc:docMk/>
            <pc:sldMk cId="8870203" sldId="262"/>
            <ac:spMk id="92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5:41.497" v="87" actId="26606"/>
          <ac:spMkLst>
            <pc:docMk/>
            <pc:sldMk cId="8870203" sldId="262"/>
            <ac:spMk id="93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5:41.497" v="87" actId="26606"/>
          <ac:spMkLst>
            <pc:docMk/>
            <pc:sldMk cId="8870203" sldId="262"/>
            <ac:spMk id="94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5:41.497" v="87" actId="26606"/>
          <ac:spMkLst>
            <pc:docMk/>
            <pc:sldMk cId="8870203" sldId="262"/>
            <ac:spMk id="95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5:45.074" v="89" actId="26606"/>
          <ac:spMkLst>
            <pc:docMk/>
            <pc:sldMk cId="8870203" sldId="262"/>
            <ac:spMk id="97" creationId="{B66D7F65-E9B6-4775-8355-D095CC73C1C8}"/>
          </ac:spMkLst>
        </pc:spChg>
        <pc:spChg chg="add del">
          <ac:chgData name="Garniga, Emanuele" userId="a84696c7-8fad-410b-8ace-6a8526afd8db" providerId="ADAL" clId="{A3FE84CD-F823-43B6-9BBB-FA729067E3F9}" dt="2024-06-05T15:15:45.074" v="89" actId="26606"/>
          <ac:spMkLst>
            <pc:docMk/>
            <pc:sldMk cId="8870203" sldId="262"/>
            <ac:spMk id="98" creationId="{61707E60-CEC9-4661-AA82-69242EB4BDC3}"/>
          </ac:spMkLst>
        </pc:spChg>
        <pc:spChg chg="add del">
          <ac:chgData name="Garniga, Emanuele" userId="a84696c7-8fad-410b-8ace-6a8526afd8db" providerId="ADAL" clId="{A3FE84CD-F823-43B6-9BBB-FA729067E3F9}" dt="2024-06-05T15:15:45.074" v="89" actId="26606"/>
          <ac:spMkLst>
            <pc:docMk/>
            <pc:sldMk cId="8870203" sldId="262"/>
            <ac:spMk id="99" creationId="{8F035CD8-AE30-4146-96F2-036B0CE5E4F3}"/>
          </ac:spMkLst>
        </pc:spChg>
        <pc:spChg chg="add del">
          <ac:chgData name="Garniga, Emanuele" userId="a84696c7-8fad-410b-8ace-6a8526afd8db" providerId="ADAL" clId="{A3FE84CD-F823-43B6-9BBB-FA729067E3F9}" dt="2024-06-05T15:16:16.220" v="98" actId="26606"/>
          <ac:spMkLst>
            <pc:docMk/>
            <pc:sldMk cId="8870203" sldId="262"/>
            <ac:spMk id="101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6:16.220" v="98" actId="26606"/>
          <ac:spMkLst>
            <pc:docMk/>
            <pc:sldMk cId="8870203" sldId="262"/>
            <ac:spMk id="102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6:16.220" v="98" actId="26606"/>
          <ac:spMkLst>
            <pc:docMk/>
            <pc:sldMk cId="8870203" sldId="262"/>
            <ac:spMk id="103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6:16.220" v="98" actId="26606"/>
          <ac:spMkLst>
            <pc:docMk/>
            <pc:sldMk cId="8870203" sldId="262"/>
            <ac:spMk id="104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6:16.220" v="98" actId="26606"/>
          <ac:spMkLst>
            <pc:docMk/>
            <pc:sldMk cId="8870203" sldId="262"/>
            <ac:spMk id="105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6:16.220" v="98" actId="26606"/>
          <ac:spMkLst>
            <pc:docMk/>
            <pc:sldMk cId="8870203" sldId="262"/>
            <ac:spMk id="106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6:39.789" v="100" actId="26606"/>
          <ac:spMkLst>
            <pc:docMk/>
            <pc:sldMk cId="8870203" sldId="262"/>
            <ac:spMk id="111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6:39.789" v="100" actId="26606"/>
          <ac:spMkLst>
            <pc:docMk/>
            <pc:sldMk cId="8870203" sldId="262"/>
            <ac:spMk id="113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6:39.789" v="100" actId="26606"/>
          <ac:spMkLst>
            <pc:docMk/>
            <pc:sldMk cId="8870203" sldId="262"/>
            <ac:spMk id="115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6:39.789" v="100" actId="26606"/>
          <ac:spMkLst>
            <pc:docMk/>
            <pc:sldMk cId="8870203" sldId="262"/>
            <ac:spMk id="117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6:39.789" v="100" actId="26606"/>
          <ac:spMkLst>
            <pc:docMk/>
            <pc:sldMk cId="8870203" sldId="262"/>
            <ac:spMk id="119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6:39.789" v="100" actId="26606"/>
          <ac:spMkLst>
            <pc:docMk/>
            <pc:sldMk cId="8870203" sldId="262"/>
            <ac:spMk id="121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26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28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30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32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34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36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41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43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45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47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49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7:26.855" v="109" actId="26606"/>
          <ac:spMkLst>
            <pc:docMk/>
            <pc:sldMk cId="8870203" sldId="262"/>
            <ac:spMk id="151" creationId="{8D71EDA1-87BF-4D5D-AB79-F346FD19278A}"/>
          </ac:spMkLst>
        </pc:spChg>
        <pc:spChg chg="add del">
          <ac:chgData name="Garniga, Emanuele" userId="a84696c7-8fad-410b-8ace-6a8526afd8db" providerId="ADAL" clId="{A3FE84CD-F823-43B6-9BBB-FA729067E3F9}" dt="2024-06-05T15:17:26.086" v="107" actId="26606"/>
          <ac:spMkLst>
            <pc:docMk/>
            <pc:sldMk cId="8870203" sldId="262"/>
            <ac:spMk id="156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5T15:17:26.086" v="107" actId="26606"/>
          <ac:spMkLst>
            <pc:docMk/>
            <pc:sldMk cId="8870203" sldId="262"/>
            <ac:spMk id="158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5T15:17:26.086" v="107" actId="26606"/>
          <ac:spMkLst>
            <pc:docMk/>
            <pc:sldMk cId="8870203" sldId="262"/>
            <ac:spMk id="160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5T15:17:26.086" v="107" actId="26606"/>
          <ac:spMkLst>
            <pc:docMk/>
            <pc:sldMk cId="8870203" sldId="262"/>
            <ac:spMk id="162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5T15:17:26.086" v="107" actId="26606"/>
          <ac:spMkLst>
            <pc:docMk/>
            <pc:sldMk cId="8870203" sldId="262"/>
            <ac:spMk id="164" creationId="{38FAA1A1-D861-433F-88FA-1E9D6FD31D11}"/>
          </ac:spMkLst>
        </pc:spChg>
        <pc:spChg chg="add del">
          <ac:chgData name="Garniga, Emanuele" userId="a84696c7-8fad-410b-8ace-6a8526afd8db" providerId="ADAL" clId="{A3FE84CD-F823-43B6-9BBB-FA729067E3F9}" dt="2024-06-05T15:17:26.086" v="107" actId="26606"/>
          <ac:spMkLst>
            <pc:docMk/>
            <pc:sldMk cId="8870203" sldId="262"/>
            <ac:spMk id="166" creationId="{8D71EDA1-87BF-4D5D-AB79-F346FD19278A}"/>
          </ac:spMkLst>
        </pc:spChg>
        <pc:picChg chg="add del mod ord">
          <ac:chgData name="Garniga, Emanuele" userId="a84696c7-8fad-410b-8ace-6a8526afd8db" providerId="ADAL" clId="{A3FE84CD-F823-43B6-9BBB-FA729067E3F9}" dt="2024-06-05T15:16:48.101" v="101" actId="478"/>
          <ac:picMkLst>
            <pc:docMk/>
            <pc:sldMk cId="8870203" sldId="262"/>
            <ac:picMk id="5" creationId="{AC477669-4C59-6105-4E27-0D5AB15803C1}"/>
          </ac:picMkLst>
        </pc:picChg>
        <pc:picChg chg="add del mod">
          <ac:chgData name="Garniga, Emanuele" userId="a84696c7-8fad-410b-8ace-6a8526afd8db" providerId="ADAL" clId="{A3FE84CD-F823-43B6-9BBB-FA729067E3F9}" dt="2024-06-05T15:13:06.994" v="64" actId="478"/>
          <ac:picMkLst>
            <pc:docMk/>
            <pc:sldMk cId="8870203" sldId="262"/>
            <ac:picMk id="6" creationId="{709278C9-63E5-1F9D-76E7-6A5E38B1B1C7}"/>
          </ac:picMkLst>
        </pc:picChg>
        <pc:picChg chg="add mod">
          <ac:chgData name="Garniga, Emanuele" userId="a84696c7-8fad-410b-8ace-6a8526afd8db" providerId="ADAL" clId="{A3FE84CD-F823-43B6-9BBB-FA729067E3F9}" dt="2024-06-05T15:17:50.358" v="114" actId="14100"/>
          <ac:picMkLst>
            <pc:docMk/>
            <pc:sldMk cId="8870203" sldId="262"/>
            <ac:picMk id="8" creationId="{4A84599D-8643-502B-17DE-F6EF663DA987}"/>
          </ac:picMkLst>
        </pc:picChg>
      </pc:sldChg>
      <pc:sldChg chg="addSp delSp modSp add mod ord setBg delDesignElem">
        <pc:chgData name="Garniga, Emanuele" userId="a84696c7-8fad-410b-8ace-6a8526afd8db" providerId="ADAL" clId="{A3FE84CD-F823-43B6-9BBB-FA729067E3F9}" dt="2024-06-06T10:01:00.405" v="1251" actId="122"/>
        <pc:sldMkLst>
          <pc:docMk/>
          <pc:sldMk cId="144817755" sldId="263"/>
        </pc:sldMkLst>
        <pc:spChg chg="mod">
          <ac:chgData name="Garniga, Emanuele" userId="a84696c7-8fad-410b-8ace-6a8526afd8db" providerId="ADAL" clId="{A3FE84CD-F823-43B6-9BBB-FA729067E3F9}" dt="2024-06-06T10:01:00.405" v="1251" actId="122"/>
          <ac:spMkLst>
            <pc:docMk/>
            <pc:sldMk cId="144817755" sldId="263"/>
            <ac:spMk id="2" creationId="{A9E88A96-A300-1FA4-699C-811E9F5BAF7A}"/>
          </ac:spMkLst>
        </pc:spChg>
        <pc:spChg chg="mod">
          <ac:chgData name="Garniga, Emanuele" userId="a84696c7-8fad-410b-8ace-6a8526afd8db" providerId="ADAL" clId="{A3FE84CD-F823-43B6-9BBB-FA729067E3F9}" dt="2024-06-05T15:41:04.696" v="490" actId="255"/>
          <ac:spMkLst>
            <pc:docMk/>
            <pc:sldMk cId="144817755" sldId="263"/>
            <ac:spMk id="3" creationId="{96C0B654-D474-7E13-95EA-DE9B5EB12792}"/>
          </ac:spMkLst>
        </pc:spChg>
        <pc:spChg chg="add">
          <ac:chgData name="Garniga, Emanuele" userId="a84696c7-8fad-410b-8ace-6a8526afd8db" providerId="ADAL" clId="{A3FE84CD-F823-43B6-9BBB-FA729067E3F9}" dt="2024-06-05T15:18:12.350" v="118" actId="26606"/>
          <ac:spMkLst>
            <pc:docMk/>
            <pc:sldMk cId="144817755" sldId="263"/>
            <ac:spMk id="13" creationId="{2E17E911-875F-4DE5-8699-99D9F1805A5D}"/>
          </ac:spMkLst>
        </pc:spChg>
        <pc:spChg chg="add">
          <ac:chgData name="Garniga, Emanuele" userId="a84696c7-8fad-410b-8ace-6a8526afd8db" providerId="ADAL" clId="{A3FE84CD-F823-43B6-9BBB-FA729067E3F9}" dt="2024-06-05T15:18:12.350" v="118" actId="26606"/>
          <ac:spMkLst>
            <pc:docMk/>
            <pc:sldMk cId="144817755" sldId="263"/>
            <ac:spMk id="15" creationId="{CD9FE4EF-C4D8-49A0-B2FF-81D8DB7D8A24}"/>
          </ac:spMkLst>
        </pc:spChg>
        <pc:spChg chg="add">
          <ac:chgData name="Garniga, Emanuele" userId="a84696c7-8fad-410b-8ace-6a8526afd8db" providerId="ADAL" clId="{A3FE84CD-F823-43B6-9BBB-FA729067E3F9}" dt="2024-06-05T15:18:12.350" v="118" actId="26606"/>
          <ac:spMkLst>
            <pc:docMk/>
            <pc:sldMk cId="144817755" sldId="263"/>
            <ac:spMk id="17" creationId="{4300840D-0A0B-4512-BACA-B439D5B9C57C}"/>
          </ac:spMkLst>
        </pc:spChg>
        <pc:spChg chg="add">
          <ac:chgData name="Garniga, Emanuele" userId="a84696c7-8fad-410b-8ace-6a8526afd8db" providerId="ADAL" clId="{A3FE84CD-F823-43B6-9BBB-FA729067E3F9}" dt="2024-06-05T15:18:12.350" v="118" actId="26606"/>
          <ac:spMkLst>
            <pc:docMk/>
            <pc:sldMk cId="144817755" sldId="263"/>
            <ac:spMk id="19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5T15:18:12.350" v="118" actId="26606"/>
          <ac:spMkLst>
            <pc:docMk/>
            <pc:sldMk cId="144817755" sldId="263"/>
            <ac:spMk id="21" creationId="{38FAA1A1-D861-433F-88FA-1E9D6FD31D11}"/>
          </ac:spMkLst>
        </pc:spChg>
        <pc:spChg chg="add">
          <ac:chgData name="Garniga, Emanuele" userId="a84696c7-8fad-410b-8ace-6a8526afd8db" providerId="ADAL" clId="{A3FE84CD-F823-43B6-9BBB-FA729067E3F9}" dt="2024-06-05T15:18:12.350" v="118" actId="26606"/>
          <ac:spMkLst>
            <pc:docMk/>
            <pc:sldMk cId="144817755" sldId="263"/>
            <ac:spMk id="23" creationId="{8D71EDA1-87BF-4D5D-AB79-F346FD19278A}"/>
          </ac:spMkLst>
        </pc:spChg>
        <pc:spChg chg="del">
          <ac:chgData name="Garniga, Emanuele" userId="a84696c7-8fad-410b-8ace-6a8526afd8db" providerId="ADAL" clId="{A3FE84CD-F823-43B6-9BBB-FA729067E3F9}" dt="2024-06-05T15:18:07.787" v="116"/>
          <ac:spMkLst>
            <pc:docMk/>
            <pc:sldMk cId="144817755" sldId="263"/>
            <ac:spMk id="126" creationId="{2E17E911-875F-4DE5-8699-99D9F1805A5D}"/>
          </ac:spMkLst>
        </pc:spChg>
        <pc:spChg chg="del">
          <ac:chgData name="Garniga, Emanuele" userId="a84696c7-8fad-410b-8ace-6a8526afd8db" providerId="ADAL" clId="{A3FE84CD-F823-43B6-9BBB-FA729067E3F9}" dt="2024-06-05T15:18:07.787" v="116"/>
          <ac:spMkLst>
            <pc:docMk/>
            <pc:sldMk cId="144817755" sldId="263"/>
            <ac:spMk id="128" creationId="{CD9FE4EF-C4D8-49A0-B2FF-81D8DB7D8A24}"/>
          </ac:spMkLst>
        </pc:spChg>
        <pc:spChg chg="del">
          <ac:chgData name="Garniga, Emanuele" userId="a84696c7-8fad-410b-8ace-6a8526afd8db" providerId="ADAL" clId="{A3FE84CD-F823-43B6-9BBB-FA729067E3F9}" dt="2024-06-05T15:18:07.787" v="116"/>
          <ac:spMkLst>
            <pc:docMk/>
            <pc:sldMk cId="144817755" sldId="263"/>
            <ac:spMk id="130" creationId="{4300840D-0A0B-4512-BACA-B439D5B9C57C}"/>
          </ac:spMkLst>
        </pc:spChg>
        <pc:spChg chg="del">
          <ac:chgData name="Garniga, Emanuele" userId="a84696c7-8fad-410b-8ace-6a8526afd8db" providerId="ADAL" clId="{A3FE84CD-F823-43B6-9BBB-FA729067E3F9}" dt="2024-06-05T15:18:07.787" v="116"/>
          <ac:spMkLst>
            <pc:docMk/>
            <pc:sldMk cId="144817755" sldId="263"/>
            <ac:spMk id="132" creationId="{D2B78728-A580-49A7-84F9-6EF6F583ADE0}"/>
          </ac:spMkLst>
        </pc:spChg>
        <pc:spChg chg="del">
          <ac:chgData name="Garniga, Emanuele" userId="a84696c7-8fad-410b-8ace-6a8526afd8db" providerId="ADAL" clId="{A3FE84CD-F823-43B6-9BBB-FA729067E3F9}" dt="2024-06-05T15:18:07.787" v="116"/>
          <ac:spMkLst>
            <pc:docMk/>
            <pc:sldMk cId="144817755" sldId="263"/>
            <ac:spMk id="134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18:07.787" v="116"/>
          <ac:spMkLst>
            <pc:docMk/>
            <pc:sldMk cId="144817755" sldId="263"/>
            <ac:spMk id="136" creationId="{8D71EDA1-87BF-4D5D-AB79-F346FD19278A}"/>
          </ac:spMkLst>
        </pc:spChg>
        <pc:picChg chg="add del mod">
          <ac:chgData name="Garniga, Emanuele" userId="a84696c7-8fad-410b-8ace-6a8526afd8db" providerId="ADAL" clId="{A3FE84CD-F823-43B6-9BBB-FA729067E3F9}" dt="2024-06-06T08:01:44.222" v="501" actId="478"/>
          <ac:picMkLst>
            <pc:docMk/>
            <pc:sldMk cId="144817755" sldId="263"/>
            <ac:picMk id="5" creationId="{AEDDA2B2-B743-B3D2-3E60-FE63CC984F05}"/>
          </ac:picMkLst>
        </pc:picChg>
        <pc:picChg chg="add mod">
          <ac:chgData name="Garniga, Emanuele" userId="a84696c7-8fad-410b-8ace-6a8526afd8db" providerId="ADAL" clId="{A3FE84CD-F823-43B6-9BBB-FA729067E3F9}" dt="2024-06-06T08:11:28.228" v="507" actId="14100"/>
          <ac:picMkLst>
            <pc:docMk/>
            <pc:sldMk cId="144817755" sldId="263"/>
            <ac:picMk id="6" creationId="{563CABD8-BD1A-F593-D8BD-1D17E1C09F2C}"/>
          </ac:picMkLst>
        </pc:picChg>
        <pc:picChg chg="del mod">
          <ac:chgData name="Garniga, Emanuele" userId="a84696c7-8fad-410b-8ace-6a8526afd8db" providerId="ADAL" clId="{A3FE84CD-F823-43B6-9BBB-FA729067E3F9}" dt="2024-06-05T15:19:53.073" v="216" actId="478"/>
          <ac:picMkLst>
            <pc:docMk/>
            <pc:sldMk cId="144817755" sldId="263"/>
            <ac:picMk id="8" creationId="{4A84599D-8643-502B-17DE-F6EF663DA987}"/>
          </ac:picMkLst>
        </pc:picChg>
        <pc:picChg chg="add del">
          <ac:chgData name="Garniga, Emanuele" userId="a84696c7-8fad-410b-8ace-6a8526afd8db" providerId="ADAL" clId="{A3FE84CD-F823-43B6-9BBB-FA729067E3F9}" dt="2024-06-06T08:11:46.343" v="509" actId="22"/>
          <ac:picMkLst>
            <pc:docMk/>
            <pc:sldMk cId="144817755" sldId="263"/>
            <ac:picMk id="8" creationId="{EDCC16C5-689B-C271-C8D5-9BE1448D8EBA}"/>
          </ac:picMkLst>
        </pc:picChg>
      </pc:sldChg>
      <pc:sldChg chg="addSp delSp modSp add mod setBg delDesignElem">
        <pc:chgData name="Garniga, Emanuele" userId="a84696c7-8fad-410b-8ace-6a8526afd8db" providerId="ADAL" clId="{A3FE84CD-F823-43B6-9BBB-FA729067E3F9}" dt="2024-06-06T10:05:21.610" v="1266" actId="255"/>
        <pc:sldMkLst>
          <pc:docMk/>
          <pc:sldMk cId="911537752" sldId="264"/>
        </pc:sldMkLst>
        <pc:spChg chg="mod">
          <ac:chgData name="Garniga, Emanuele" userId="a84696c7-8fad-410b-8ace-6a8526afd8db" providerId="ADAL" clId="{A3FE84CD-F823-43B6-9BBB-FA729067E3F9}" dt="2024-06-06T10:01:07.281" v="1252" actId="122"/>
          <ac:spMkLst>
            <pc:docMk/>
            <pc:sldMk cId="911537752" sldId="264"/>
            <ac:spMk id="2" creationId="{A9E88A96-A300-1FA4-699C-811E9F5BAF7A}"/>
          </ac:spMkLst>
        </pc:spChg>
        <pc:spChg chg="mod">
          <ac:chgData name="Garniga, Emanuele" userId="a84696c7-8fad-410b-8ace-6a8526afd8db" providerId="ADAL" clId="{A3FE84CD-F823-43B6-9BBB-FA729067E3F9}" dt="2024-06-06T10:05:21.610" v="1266" actId="255"/>
          <ac:spMkLst>
            <pc:docMk/>
            <pc:sldMk cId="911537752" sldId="264"/>
            <ac:spMk id="3" creationId="{96C0B654-D474-7E13-95EA-DE9B5EB12792}"/>
          </ac:spMkLst>
        </pc:spChg>
        <pc:spChg chg="add del">
          <ac:chgData name="Garniga, Emanuele" userId="a84696c7-8fad-410b-8ace-6a8526afd8db" providerId="ADAL" clId="{A3FE84CD-F823-43B6-9BBB-FA729067E3F9}" dt="2024-06-05T15:21:43.620" v="264"/>
          <ac:spMkLst>
            <pc:docMk/>
            <pc:sldMk cId="911537752" sldId="264"/>
            <ac:spMk id="4" creationId="{F9053D19-7503-E1AB-F094-9FE04F43E631}"/>
          </ac:spMkLst>
        </pc:spChg>
        <pc:spChg chg="add del">
          <ac:chgData name="Garniga, Emanuele" userId="a84696c7-8fad-410b-8ace-6a8526afd8db" providerId="ADAL" clId="{A3FE84CD-F823-43B6-9BBB-FA729067E3F9}" dt="2024-06-05T15:21:50.244" v="266"/>
          <ac:spMkLst>
            <pc:docMk/>
            <pc:sldMk cId="911537752" sldId="264"/>
            <ac:spMk id="6" creationId="{3ACDED52-16DF-0D0F-7144-3694C6F91C19}"/>
          </ac:spMkLst>
        </pc:spChg>
        <pc:spChg chg="add del">
          <ac:chgData name="Garniga, Emanuele" userId="a84696c7-8fad-410b-8ace-6a8526afd8db" providerId="ADAL" clId="{A3FE84CD-F823-43B6-9BBB-FA729067E3F9}" dt="2024-06-05T15:22:04.058" v="271"/>
          <ac:spMkLst>
            <pc:docMk/>
            <pc:sldMk cId="911537752" sldId="264"/>
            <ac:spMk id="7" creationId="{B97A3079-866F-5B34-AF6F-B07D2621897A}"/>
          </ac:spMkLst>
        </pc:spChg>
        <pc:spChg chg="add del mod">
          <ac:chgData name="Garniga, Emanuele" userId="a84696c7-8fad-410b-8ace-6a8526afd8db" providerId="ADAL" clId="{A3FE84CD-F823-43B6-9BBB-FA729067E3F9}" dt="2024-06-05T15:22:03.256" v="270"/>
          <ac:spMkLst>
            <pc:docMk/>
            <pc:sldMk cId="911537752" sldId="264"/>
            <ac:spMk id="8" creationId="{92639D75-CA8C-E7EA-B17F-91E8DFC66DF7}"/>
          </ac:spMkLst>
        </pc:spChg>
        <pc:spChg chg="add del mod">
          <ac:chgData name="Garniga, Emanuele" userId="a84696c7-8fad-410b-8ace-6a8526afd8db" providerId="ADAL" clId="{A3FE84CD-F823-43B6-9BBB-FA729067E3F9}" dt="2024-06-05T15:22:43.548" v="278"/>
          <ac:spMkLst>
            <pc:docMk/>
            <pc:sldMk cId="911537752" sldId="264"/>
            <ac:spMk id="9" creationId="{4547F572-370C-12DB-0A40-BEA716C3E1C9}"/>
          </ac:spMkLst>
        </pc:spChg>
        <pc:spChg chg="add">
          <ac:chgData name="Garniga, Emanuele" userId="a84696c7-8fad-410b-8ace-6a8526afd8db" providerId="ADAL" clId="{A3FE84CD-F823-43B6-9BBB-FA729067E3F9}" dt="2024-06-05T15:20:40.678" v="227" actId="26606"/>
          <ac:spMkLst>
            <pc:docMk/>
            <pc:sldMk cId="911537752" sldId="264"/>
            <ac:spMk id="10" creationId="{2E17E911-875F-4DE5-8699-99D9F1805A5D}"/>
          </ac:spMkLst>
        </pc:spChg>
        <pc:spChg chg="add">
          <ac:chgData name="Garniga, Emanuele" userId="a84696c7-8fad-410b-8ace-6a8526afd8db" providerId="ADAL" clId="{A3FE84CD-F823-43B6-9BBB-FA729067E3F9}" dt="2024-06-05T15:20:40.678" v="227" actId="26606"/>
          <ac:spMkLst>
            <pc:docMk/>
            <pc:sldMk cId="911537752" sldId="264"/>
            <ac:spMk id="12" creationId="{CD9FE4EF-C4D8-49A0-B2FF-81D8DB7D8A24}"/>
          </ac:spMkLst>
        </pc:spChg>
        <pc:spChg chg="del">
          <ac:chgData name="Garniga, Emanuele" userId="a84696c7-8fad-410b-8ace-6a8526afd8db" providerId="ADAL" clId="{A3FE84CD-F823-43B6-9BBB-FA729067E3F9}" dt="2024-06-05T15:20:30.519" v="225"/>
          <ac:spMkLst>
            <pc:docMk/>
            <pc:sldMk cId="911537752" sldId="264"/>
            <ac:spMk id="13" creationId="{2E17E911-875F-4DE5-8699-99D9F1805A5D}"/>
          </ac:spMkLst>
        </pc:spChg>
        <pc:spChg chg="add">
          <ac:chgData name="Garniga, Emanuele" userId="a84696c7-8fad-410b-8ace-6a8526afd8db" providerId="ADAL" clId="{A3FE84CD-F823-43B6-9BBB-FA729067E3F9}" dt="2024-06-05T15:20:40.678" v="227" actId="26606"/>
          <ac:spMkLst>
            <pc:docMk/>
            <pc:sldMk cId="911537752" sldId="264"/>
            <ac:spMk id="14" creationId="{4300840D-0A0B-4512-BACA-B439D5B9C57C}"/>
          </ac:spMkLst>
        </pc:spChg>
        <pc:spChg chg="del">
          <ac:chgData name="Garniga, Emanuele" userId="a84696c7-8fad-410b-8ace-6a8526afd8db" providerId="ADAL" clId="{A3FE84CD-F823-43B6-9BBB-FA729067E3F9}" dt="2024-06-05T15:20:30.519" v="225"/>
          <ac:spMkLst>
            <pc:docMk/>
            <pc:sldMk cId="911537752" sldId="264"/>
            <ac:spMk id="15" creationId="{CD9FE4EF-C4D8-49A0-B2FF-81D8DB7D8A24}"/>
          </ac:spMkLst>
        </pc:spChg>
        <pc:spChg chg="add">
          <ac:chgData name="Garniga, Emanuele" userId="a84696c7-8fad-410b-8ace-6a8526afd8db" providerId="ADAL" clId="{A3FE84CD-F823-43B6-9BBB-FA729067E3F9}" dt="2024-06-05T15:20:40.678" v="227" actId="26606"/>
          <ac:spMkLst>
            <pc:docMk/>
            <pc:sldMk cId="911537752" sldId="264"/>
            <ac:spMk id="16" creationId="{D2B78728-A580-49A7-84F9-6EF6F583ADE0}"/>
          </ac:spMkLst>
        </pc:spChg>
        <pc:spChg chg="del">
          <ac:chgData name="Garniga, Emanuele" userId="a84696c7-8fad-410b-8ace-6a8526afd8db" providerId="ADAL" clId="{A3FE84CD-F823-43B6-9BBB-FA729067E3F9}" dt="2024-06-05T15:20:30.519" v="225"/>
          <ac:spMkLst>
            <pc:docMk/>
            <pc:sldMk cId="911537752" sldId="264"/>
            <ac:spMk id="17" creationId="{4300840D-0A0B-4512-BACA-B439D5B9C57C}"/>
          </ac:spMkLst>
        </pc:spChg>
        <pc:spChg chg="add">
          <ac:chgData name="Garniga, Emanuele" userId="a84696c7-8fad-410b-8ace-6a8526afd8db" providerId="ADAL" clId="{A3FE84CD-F823-43B6-9BBB-FA729067E3F9}" dt="2024-06-05T15:20:40.678" v="227" actId="26606"/>
          <ac:spMkLst>
            <pc:docMk/>
            <pc:sldMk cId="911537752" sldId="264"/>
            <ac:spMk id="18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20:30.519" v="225"/>
          <ac:spMkLst>
            <pc:docMk/>
            <pc:sldMk cId="911537752" sldId="264"/>
            <ac:spMk id="19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5T15:20:40.678" v="227" actId="26606"/>
          <ac:spMkLst>
            <pc:docMk/>
            <pc:sldMk cId="911537752" sldId="264"/>
            <ac:spMk id="20" creationId="{8D71EDA1-87BF-4D5D-AB79-F346FD19278A}"/>
          </ac:spMkLst>
        </pc:spChg>
        <pc:spChg chg="del">
          <ac:chgData name="Garniga, Emanuele" userId="a84696c7-8fad-410b-8ace-6a8526afd8db" providerId="ADAL" clId="{A3FE84CD-F823-43B6-9BBB-FA729067E3F9}" dt="2024-06-05T15:20:30.519" v="225"/>
          <ac:spMkLst>
            <pc:docMk/>
            <pc:sldMk cId="911537752" sldId="264"/>
            <ac:spMk id="21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20:30.519" v="225"/>
          <ac:spMkLst>
            <pc:docMk/>
            <pc:sldMk cId="911537752" sldId="264"/>
            <ac:spMk id="23" creationId="{8D71EDA1-87BF-4D5D-AB79-F346FD19278A}"/>
          </ac:spMkLst>
        </pc:spChg>
        <pc:picChg chg="add mod">
          <ac:chgData name="Garniga, Emanuele" userId="a84696c7-8fad-410b-8ace-6a8526afd8db" providerId="ADAL" clId="{A3FE84CD-F823-43B6-9BBB-FA729067E3F9}" dt="2024-06-06T09:32:58.128" v="561" actId="1076"/>
          <ac:picMkLst>
            <pc:docMk/>
            <pc:sldMk cId="911537752" sldId="264"/>
            <ac:picMk id="5" creationId="{6A45D203-375D-67DA-6B00-2B705551138B}"/>
          </ac:picMkLst>
        </pc:picChg>
        <pc:picChg chg="del mod">
          <ac:chgData name="Garniga, Emanuele" userId="a84696c7-8fad-410b-8ace-6a8526afd8db" providerId="ADAL" clId="{A3FE84CD-F823-43B6-9BBB-FA729067E3F9}" dt="2024-06-05T15:26:16.047" v="294" actId="478"/>
          <ac:picMkLst>
            <pc:docMk/>
            <pc:sldMk cId="911537752" sldId="264"/>
            <ac:picMk id="5" creationId="{AEDDA2B2-B743-B3D2-3E60-FE63CC984F05}"/>
          </ac:picMkLst>
        </pc:picChg>
        <pc:picChg chg="add del mod modCrop">
          <ac:chgData name="Garniga, Emanuele" userId="a84696c7-8fad-410b-8ace-6a8526afd8db" providerId="ADAL" clId="{A3FE84CD-F823-43B6-9BBB-FA729067E3F9}" dt="2024-06-06T09:32:37.310" v="556" actId="478"/>
          <ac:picMkLst>
            <pc:docMk/>
            <pc:sldMk cId="911537752" sldId="264"/>
            <ac:picMk id="22" creationId="{9FFBBFA2-EAE2-9D0D-65BC-D0381CE3633D}"/>
          </ac:picMkLst>
        </pc:picChg>
      </pc:sldChg>
      <pc:sldChg chg="addSp delSp modSp add mod ord setBg delDesignElem">
        <pc:chgData name="Garniga, Emanuele" userId="a84696c7-8fad-410b-8ace-6a8526afd8db" providerId="ADAL" clId="{A3FE84CD-F823-43B6-9BBB-FA729067E3F9}" dt="2024-06-06T10:05:33.985" v="1268" actId="27636"/>
        <pc:sldMkLst>
          <pc:docMk/>
          <pc:sldMk cId="921768814" sldId="265"/>
        </pc:sldMkLst>
        <pc:spChg chg="mod">
          <ac:chgData name="Garniga, Emanuele" userId="a84696c7-8fad-410b-8ace-6a8526afd8db" providerId="ADAL" clId="{A3FE84CD-F823-43B6-9BBB-FA729067E3F9}" dt="2024-06-06T10:00:39.422" v="1249" actId="1076"/>
          <ac:spMkLst>
            <pc:docMk/>
            <pc:sldMk cId="921768814" sldId="265"/>
            <ac:spMk id="2" creationId="{A9E88A96-A300-1FA4-699C-811E9F5BAF7A}"/>
          </ac:spMkLst>
        </pc:spChg>
        <pc:spChg chg="mod">
          <ac:chgData name="Garniga, Emanuele" userId="a84696c7-8fad-410b-8ace-6a8526afd8db" providerId="ADAL" clId="{A3FE84CD-F823-43B6-9BBB-FA729067E3F9}" dt="2024-06-06T10:05:33.985" v="1268" actId="27636"/>
          <ac:spMkLst>
            <pc:docMk/>
            <pc:sldMk cId="921768814" sldId="265"/>
            <ac:spMk id="3" creationId="{96C0B654-D474-7E13-95EA-DE9B5EB12792}"/>
          </ac:spMkLst>
        </pc:spChg>
        <pc:spChg chg="add del">
          <ac:chgData name="Garniga, Emanuele" userId="a84696c7-8fad-410b-8ace-6a8526afd8db" providerId="ADAL" clId="{A3FE84CD-F823-43B6-9BBB-FA729067E3F9}" dt="2024-06-06T09:34:12.696" v="596"/>
          <ac:spMkLst>
            <pc:docMk/>
            <pc:sldMk cId="921768814" sldId="265"/>
            <ac:spMk id="4" creationId="{7096B107-4DFE-FCE8-1148-F5586A7CAA44}"/>
          </ac:spMkLst>
        </pc:spChg>
        <pc:spChg chg="add del">
          <ac:chgData name="Garniga, Emanuele" userId="a84696c7-8fad-410b-8ace-6a8526afd8db" providerId="ADAL" clId="{A3FE84CD-F823-43B6-9BBB-FA729067E3F9}" dt="2024-06-05T15:31:06.753" v="349"/>
          <ac:spMkLst>
            <pc:docMk/>
            <pc:sldMk cId="921768814" sldId="265"/>
            <ac:spMk id="4" creationId="{E4C04533-0DA2-E17B-328E-AE834F9CE320}"/>
          </ac:spMkLst>
        </pc:spChg>
        <pc:spChg chg="add">
          <ac:chgData name="Garniga, Emanuele" userId="a84696c7-8fad-410b-8ace-6a8526afd8db" providerId="ADAL" clId="{A3FE84CD-F823-43B6-9BBB-FA729067E3F9}" dt="2024-06-05T15:29:19.026" v="320" actId="26606"/>
          <ac:spMkLst>
            <pc:docMk/>
            <pc:sldMk cId="921768814" sldId="265"/>
            <ac:spMk id="10" creationId="{C4285719-470E-454C-AF62-8323075F1F5B}"/>
          </ac:spMkLst>
        </pc:spChg>
        <pc:spChg chg="add">
          <ac:chgData name="Garniga, Emanuele" userId="a84696c7-8fad-410b-8ace-6a8526afd8db" providerId="ADAL" clId="{A3FE84CD-F823-43B6-9BBB-FA729067E3F9}" dt="2024-06-05T15:29:19.026" v="320" actId="26606"/>
          <ac:spMkLst>
            <pc:docMk/>
            <pc:sldMk cId="921768814" sldId="265"/>
            <ac:spMk id="12" creationId="{CD9FE4EF-C4D8-49A0-B2FF-81D8DB7D8A24}"/>
          </ac:spMkLst>
        </pc:spChg>
        <pc:spChg chg="del">
          <ac:chgData name="Garniga, Emanuele" userId="a84696c7-8fad-410b-8ace-6a8526afd8db" providerId="ADAL" clId="{A3FE84CD-F823-43B6-9BBB-FA729067E3F9}" dt="2024-06-05T15:29:06.311" v="317"/>
          <ac:spMkLst>
            <pc:docMk/>
            <pc:sldMk cId="921768814" sldId="265"/>
            <ac:spMk id="13" creationId="{2E17E911-875F-4DE5-8699-99D9F1805A5D}"/>
          </ac:spMkLst>
        </pc:spChg>
        <pc:spChg chg="add">
          <ac:chgData name="Garniga, Emanuele" userId="a84696c7-8fad-410b-8ace-6a8526afd8db" providerId="ADAL" clId="{A3FE84CD-F823-43B6-9BBB-FA729067E3F9}" dt="2024-06-05T15:29:19.026" v="320" actId="26606"/>
          <ac:spMkLst>
            <pc:docMk/>
            <pc:sldMk cId="921768814" sldId="265"/>
            <ac:spMk id="14" creationId="{4300840D-0A0B-4512-BACA-B439D5B9C57C}"/>
          </ac:spMkLst>
        </pc:spChg>
        <pc:spChg chg="del">
          <ac:chgData name="Garniga, Emanuele" userId="a84696c7-8fad-410b-8ace-6a8526afd8db" providerId="ADAL" clId="{A3FE84CD-F823-43B6-9BBB-FA729067E3F9}" dt="2024-06-05T15:29:06.311" v="317"/>
          <ac:spMkLst>
            <pc:docMk/>
            <pc:sldMk cId="921768814" sldId="265"/>
            <ac:spMk id="15" creationId="{CD9FE4EF-C4D8-49A0-B2FF-81D8DB7D8A24}"/>
          </ac:spMkLst>
        </pc:spChg>
        <pc:spChg chg="add">
          <ac:chgData name="Garniga, Emanuele" userId="a84696c7-8fad-410b-8ace-6a8526afd8db" providerId="ADAL" clId="{A3FE84CD-F823-43B6-9BBB-FA729067E3F9}" dt="2024-06-05T15:29:19.026" v="320" actId="26606"/>
          <ac:spMkLst>
            <pc:docMk/>
            <pc:sldMk cId="921768814" sldId="265"/>
            <ac:spMk id="16" creationId="{D2B78728-A580-49A7-84F9-6EF6F583ADE0}"/>
          </ac:spMkLst>
        </pc:spChg>
        <pc:spChg chg="del">
          <ac:chgData name="Garniga, Emanuele" userId="a84696c7-8fad-410b-8ace-6a8526afd8db" providerId="ADAL" clId="{A3FE84CD-F823-43B6-9BBB-FA729067E3F9}" dt="2024-06-05T15:29:06.311" v="317"/>
          <ac:spMkLst>
            <pc:docMk/>
            <pc:sldMk cId="921768814" sldId="265"/>
            <ac:spMk id="17" creationId="{4300840D-0A0B-4512-BACA-B439D5B9C57C}"/>
          </ac:spMkLst>
        </pc:spChg>
        <pc:spChg chg="add">
          <ac:chgData name="Garniga, Emanuele" userId="a84696c7-8fad-410b-8ace-6a8526afd8db" providerId="ADAL" clId="{A3FE84CD-F823-43B6-9BBB-FA729067E3F9}" dt="2024-06-05T15:29:19.026" v="320" actId="26606"/>
          <ac:spMkLst>
            <pc:docMk/>
            <pc:sldMk cId="921768814" sldId="265"/>
            <ac:spMk id="18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29:06.311" v="317"/>
          <ac:spMkLst>
            <pc:docMk/>
            <pc:sldMk cId="921768814" sldId="265"/>
            <ac:spMk id="19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5T15:29:19.026" v="320" actId="26606"/>
          <ac:spMkLst>
            <pc:docMk/>
            <pc:sldMk cId="921768814" sldId="265"/>
            <ac:spMk id="20" creationId="{8D71EDA1-87BF-4D5D-AB79-F346FD19278A}"/>
          </ac:spMkLst>
        </pc:spChg>
        <pc:spChg chg="del">
          <ac:chgData name="Garniga, Emanuele" userId="a84696c7-8fad-410b-8ace-6a8526afd8db" providerId="ADAL" clId="{A3FE84CD-F823-43B6-9BBB-FA729067E3F9}" dt="2024-06-05T15:29:06.311" v="317"/>
          <ac:spMkLst>
            <pc:docMk/>
            <pc:sldMk cId="921768814" sldId="265"/>
            <ac:spMk id="21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29:06.311" v="317"/>
          <ac:spMkLst>
            <pc:docMk/>
            <pc:sldMk cId="921768814" sldId="265"/>
            <ac:spMk id="23" creationId="{8D71EDA1-87BF-4D5D-AB79-F346FD19278A}"/>
          </ac:spMkLst>
        </pc:spChg>
        <pc:picChg chg="del mod">
          <ac:chgData name="Garniga, Emanuele" userId="a84696c7-8fad-410b-8ace-6a8526afd8db" providerId="ADAL" clId="{A3FE84CD-F823-43B6-9BBB-FA729067E3F9}" dt="2024-06-05T15:32:11.846" v="363" actId="478"/>
          <ac:picMkLst>
            <pc:docMk/>
            <pc:sldMk cId="921768814" sldId="265"/>
            <ac:picMk id="5" creationId="{AEDDA2B2-B743-B3D2-3E60-FE63CC984F05}"/>
          </ac:picMkLst>
        </pc:picChg>
        <pc:picChg chg="add mod">
          <ac:chgData name="Garniga, Emanuele" userId="a84696c7-8fad-410b-8ace-6a8526afd8db" providerId="ADAL" clId="{A3FE84CD-F823-43B6-9BBB-FA729067E3F9}" dt="2024-06-06T09:37:50.308" v="785" actId="1076"/>
          <ac:picMkLst>
            <pc:docMk/>
            <pc:sldMk cId="921768814" sldId="265"/>
            <ac:picMk id="6" creationId="{D56A2603-F3E3-FC7B-C478-CBD45491FEEC}"/>
          </ac:picMkLst>
        </pc:picChg>
        <pc:picChg chg="add del mod">
          <ac:chgData name="Garniga, Emanuele" userId="a84696c7-8fad-410b-8ace-6a8526afd8db" providerId="ADAL" clId="{A3FE84CD-F823-43B6-9BBB-FA729067E3F9}" dt="2024-06-06T09:36:57.982" v="771" actId="478"/>
          <ac:picMkLst>
            <pc:docMk/>
            <pc:sldMk cId="921768814" sldId="265"/>
            <ac:picMk id="7" creationId="{6D3FD824-F05E-1EF0-2833-8C2C3605F2DB}"/>
          </ac:picMkLst>
        </pc:picChg>
      </pc:sldChg>
      <pc:sldChg chg="delSp add del setBg delDesignElem">
        <pc:chgData name="Garniga, Emanuele" userId="a84696c7-8fad-410b-8ace-6a8526afd8db" providerId="ADAL" clId="{A3FE84CD-F823-43B6-9BBB-FA729067E3F9}" dt="2024-06-05T15:29:04.768" v="315" actId="47"/>
        <pc:sldMkLst>
          <pc:docMk/>
          <pc:sldMk cId="1823697088" sldId="265"/>
        </pc:sldMkLst>
        <pc:spChg chg="del">
          <ac:chgData name="Garniga, Emanuele" userId="a84696c7-8fad-410b-8ace-6a8526afd8db" providerId="ADAL" clId="{A3FE84CD-F823-43B6-9BBB-FA729067E3F9}" dt="2024-06-05T15:29:01.386" v="314"/>
          <ac:spMkLst>
            <pc:docMk/>
            <pc:sldMk cId="1823697088" sldId="265"/>
            <ac:spMk id="10" creationId="{2E17E911-875F-4DE5-8699-99D9F1805A5D}"/>
          </ac:spMkLst>
        </pc:spChg>
        <pc:spChg chg="del">
          <ac:chgData name="Garniga, Emanuele" userId="a84696c7-8fad-410b-8ace-6a8526afd8db" providerId="ADAL" clId="{A3FE84CD-F823-43B6-9BBB-FA729067E3F9}" dt="2024-06-05T15:29:01.386" v="314"/>
          <ac:spMkLst>
            <pc:docMk/>
            <pc:sldMk cId="1823697088" sldId="265"/>
            <ac:spMk id="12" creationId="{CD9FE4EF-C4D8-49A0-B2FF-81D8DB7D8A24}"/>
          </ac:spMkLst>
        </pc:spChg>
        <pc:spChg chg="del">
          <ac:chgData name="Garniga, Emanuele" userId="a84696c7-8fad-410b-8ace-6a8526afd8db" providerId="ADAL" clId="{A3FE84CD-F823-43B6-9BBB-FA729067E3F9}" dt="2024-06-05T15:29:01.386" v="314"/>
          <ac:spMkLst>
            <pc:docMk/>
            <pc:sldMk cId="1823697088" sldId="265"/>
            <ac:spMk id="14" creationId="{4300840D-0A0B-4512-BACA-B439D5B9C57C}"/>
          </ac:spMkLst>
        </pc:spChg>
        <pc:spChg chg="del">
          <ac:chgData name="Garniga, Emanuele" userId="a84696c7-8fad-410b-8ace-6a8526afd8db" providerId="ADAL" clId="{A3FE84CD-F823-43B6-9BBB-FA729067E3F9}" dt="2024-06-05T15:29:01.386" v="314"/>
          <ac:spMkLst>
            <pc:docMk/>
            <pc:sldMk cId="1823697088" sldId="265"/>
            <ac:spMk id="16" creationId="{D2B78728-A580-49A7-84F9-6EF6F583ADE0}"/>
          </ac:spMkLst>
        </pc:spChg>
        <pc:spChg chg="del">
          <ac:chgData name="Garniga, Emanuele" userId="a84696c7-8fad-410b-8ace-6a8526afd8db" providerId="ADAL" clId="{A3FE84CD-F823-43B6-9BBB-FA729067E3F9}" dt="2024-06-05T15:29:01.386" v="314"/>
          <ac:spMkLst>
            <pc:docMk/>
            <pc:sldMk cId="1823697088" sldId="265"/>
            <ac:spMk id="18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29:01.386" v="314"/>
          <ac:spMkLst>
            <pc:docMk/>
            <pc:sldMk cId="1823697088" sldId="265"/>
            <ac:spMk id="20" creationId="{8D71EDA1-87BF-4D5D-AB79-F346FD19278A}"/>
          </ac:spMkLst>
        </pc:spChg>
      </pc:sldChg>
      <pc:sldChg chg="addSp delSp modSp add mod setBg delDesignElem">
        <pc:chgData name="Garniga, Emanuele" userId="a84696c7-8fad-410b-8ace-6a8526afd8db" providerId="ADAL" clId="{A3FE84CD-F823-43B6-9BBB-FA729067E3F9}" dt="2024-06-06T10:01:17.873" v="1253" actId="122"/>
        <pc:sldMkLst>
          <pc:docMk/>
          <pc:sldMk cId="2066347439" sldId="266"/>
        </pc:sldMkLst>
        <pc:spChg chg="mod">
          <ac:chgData name="Garniga, Emanuele" userId="a84696c7-8fad-410b-8ace-6a8526afd8db" providerId="ADAL" clId="{A3FE84CD-F823-43B6-9BBB-FA729067E3F9}" dt="2024-06-06T10:01:17.873" v="1253" actId="122"/>
          <ac:spMkLst>
            <pc:docMk/>
            <pc:sldMk cId="2066347439" sldId="266"/>
            <ac:spMk id="2" creationId="{A9E88A96-A300-1FA4-699C-811E9F5BAF7A}"/>
          </ac:spMkLst>
        </pc:spChg>
        <pc:spChg chg="mod">
          <ac:chgData name="Garniga, Emanuele" userId="a84696c7-8fad-410b-8ace-6a8526afd8db" providerId="ADAL" clId="{A3FE84CD-F823-43B6-9BBB-FA729067E3F9}" dt="2024-06-06T09:38:47.989" v="812" actId="113"/>
          <ac:spMkLst>
            <pc:docMk/>
            <pc:sldMk cId="2066347439" sldId="266"/>
            <ac:spMk id="3" creationId="{96C0B654-D474-7E13-95EA-DE9B5EB12792}"/>
          </ac:spMkLst>
        </pc:spChg>
        <pc:spChg chg="add del">
          <ac:chgData name="Garniga, Emanuele" userId="a84696c7-8fad-410b-8ace-6a8526afd8db" providerId="ADAL" clId="{A3FE84CD-F823-43B6-9BBB-FA729067E3F9}" dt="2024-06-05T15:37:25.111" v="447"/>
          <ac:spMkLst>
            <pc:docMk/>
            <pc:sldMk cId="2066347439" sldId="266"/>
            <ac:spMk id="4" creationId="{6BD0AD7E-50DB-9212-C4C5-A1654B7A9603}"/>
          </ac:spMkLst>
        </pc:spChg>
        <pc:spChg chg="add">
          <ac:chgData name="Garniga, Emanuele" userId="a84696c7-8fad-410b-8ace-6a8526afd8db" providerId="ADAL" clId="{A3FE84CD-F823-43B6-9BBB-FA729067E3F9}" dt="2024-06-05T15:35:06.484" v="387" actId="26606"/>
          <ac:spMkLst>
            <pc:docMk/>
            <pc:sldMk cId="2066347439" sldId="266"/>
            <ac:spMk id="9" creationId="{C4285719-470E-454C-AF62-8323075F1F5B}"/>
          </ac:spMkLst>
        </pc:spChg>
        <pc:spChg chg="del">
          <ac:chgData name="Garniga, Emanuele" userId="a84696c7-8fad-410b-8ace-6a8526afd8db" providerId="ADAL" clId="{A3FE84CD-F823-43B6-9BBB-FA729067E3F9}" dt="2024-06-05T15:35:01.952" v="386"/>
          <ac:spMkLst>
            <pc:docMk/>
            <pc:sldMk cId="2066347439" sldId="266"/>
            <ac:spMk id="10" creationId="{C4285719-470E-454C-AF62-8323075F1F5B}"/>
          </ac:spMkLst>
        </pc:spChg>
        <pc:spChg chg="add">
          <ac:chgData name="Garniga, Emanuele" userId="a84696c7-8fad-410b-8ace-6a8526afd8db" providerId="ADAL" clId="{A3FE84CD-F823-43B6-9BBB-FA729067E3F9}" dt="2024-06-05T15:35:06.484" v="387" actId="26606"/>
          <ac:spMkLst>
            <pc:docMk/>
            <pc:sldMk cId="2066347439" sldId="266"/>
            <ac:spMk id="11" creationId="{CD9FE4EF-C4D8-49A0-B2FF-81D8DB7D8A24}"/>
          </ac:spMkLst>
        </pc:spChg>
        <pc:spChg chg="del">
          <ac:chgData name="Garniga, Emanuele" userId="a84696c7-8fad-410b-8ace-6a8526afd8db" providerId="ADAL" clId="{A3FE84CD-F823-43B6-9BBB-FA729067E3F9}" dt="2024-06-05T15:35:01.952" v="386"/>
          <ac:spMkLst>
            <pc:docMk/>
            <pc:sldMk cId="2066347439" sldId="266"/>
            <ac:spMk id="12" creationId="{CD9FE4EF-C4D8-49A0-B2FF-81D8DB7D8A24}"/>
          </ac:spMkLst>
        </pc:spChg>
        <pc:spChg chg="add">
          <ac:chgData name="Garniga, Emanuele" userId="a84696c7-8fad-410b-8ace-6a8526afd8db" providerId="ADAL" clId="{A3FE84CD-F823-43B6-9BBB-FA729067E3F9}" dt="2024-06-05T15:35:06.484" v="387" actId="26606"/>
          <ac:spMkLst>
            <pc:docMk/>
            <pc:sldMk cId="2066347439" sldId="266"/>
            <ac:spMk id="13" creationId="{4300840D-0A0B-4512-BACA-B439D5B9C57C}"/>
          </ac:spMkLst>
        </pc:spChg>
        <pc:spChg chg="del">
          <ac:chgData name="Garniga, Emanuele" userId="a84696c7-8fad-410b-8ace-6a8526afd8db" providerId="ADAL" clId="{A3FE84CD-F823-43B6-9BBB-FA729067E3F9}" dt="2024-06-05T15:35:01.952" v="386"/>
          <ac:spMkLst>
            <pc:docMk/>
            <pc:sldMk cId="2066347439" sldId="266"/>
            <ac:spMk id="14" creationId="{4300840D-0A0B-4512-BACA-B439D5B9C57C}"/>
          </ac:spMkLst>
        </pc:spChg>
        <pc:spChg chg="add">
          <ac:chgData name="Garniga, Emanuele" userId="a84696c7-8fad-410b-8ace-6a8526afd8db" providerId="ADAL" clId="{A3FE84CD-F823-43B6-9BBB-FA729067E3F9}" dt="2024-06-05T15:35:06.484" v="387" actId="26606"/>
          <ac:spMkLst>
            <pc:docMk/>
            <pc:sldMk cId="2066347439" sldId="266"/>
            <ac:spMk id="15" creationId="{D2B78728-A580-49A7-84F9-6EF6F583ADE0}"/>
          </ac:spMkLst>
        </pc:spChg>
        <pc:spChg chg="del">
          <ac:chgData name="Garniga, Emanuele" userId="a84696c7-8fad-410b-8ace-6a8526afd8db" providerId="ADAL" clId="{A3FE84CD-F823-43B6-9BBB-FA729067E3F9}" dt="2024-06-05T15:35:01.952" v="386"/>
          <ac:spMkLst>
            <pc:docMk/>
            <pc:sldMk cId="2066347439" sldId="266"/>
            <ac:spMk id="16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5T15:35:06.484" v="387" actId="26606"/>
          <ac:spMkLst>
            <pc:docMk/>
            <pc:sldMk cId="2066347439" sldId="266"/>
            <ac:spMk id="17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35:01.952" v="386"/>
          <ac:spMkLst>
            <pc:docMk/>
            <pc:sldMk cId="2066347439" sldId="266"/>
            <ac:spMk id="18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5T15:35:01.952" v="386"/>
          <ac:spMkLst>
            <pc:docMk/>
            <pc:sldMk cId="2066347439" sldId="266"/>
            <ac:spMk id="20" creationId="{8D71EDA1-87BF-4D5D-AB79-F346FD19278A}"/>
          </ac:spMkLst>
        </pc:spChg>
        <pc:spChg chg="add">
          <ac:chgData name="Garniga, Emanuele" userId="a84696c7-8fad-410b-8ace-6a8526afd8db" providerId="ADAL" clId="{A3FE84CD-F823-43B6-9BBB-FA729067E3F9}" dt="2024-06-05T15:35:06.484" v="387" actId="26606"/>
          <ac:spMkLst>
            <pc:docMk/>
            <pc:sldMk cId="2066347439" sldId="266"/>
            <ac:spMk id="22" creationId="{8D71EDA1-87BF-4D5D-AB79-F346FD19278A}"/>
          </ac:spMkLst>
        </pc:spChg>
        <pc:picChg chg="add mod">
          <ac:chgData name="Garniga, Emanuele" userId="a84696c7-8fad-410b-8ace-6a8526afd8db" providerId="ADAL" clId="{A3FE84CD-F823-43B6-9BBB-FA729067E3F9}" dt="2024-06-06T09:40:33.884" v="827" actId="1076"/>
          <ac:picMkLst>
            <pc:docMk/>
            <pc:sldMk cId="2066347439" sldId="266"/>
            <ac:picMk id="5" creationId="{46842B62-714D-D77D-D16E-DAE7A0F201BA}"/>
          </ac:picMkLst>
        </pc:picChg>
        <pc:picChg chg="add del mod">
          <ac:chgData name="Garniga, Emanuele" userId="a84696c7-8fad-410b-8ace-6a8526afd8db" providerId="ADAL" clId="{A3FE84CD-F823-43B6-9BBB-FA729067E3F9}" dt="2024-06-06T09:39:32.732" v="821" actId="478"/>
          <ac:picMkLst>
            <pc:docMk/>
            <pc:sldMk cId="2066347439" sldId="266"/>
            <ac:picMk id="6" creationId="{602283F3-9E9F-B6F1-9CAB-1B0B64F473E9}"/>
          </ac:picMkLst>
        </pc:picChg>
        <pc:picChg chg="del mod">
          <ac:chgData name="Garniga, Emanuele" userId="a84696c7-8fad-410b-8ace-6a8526afd8db" providerId="ADAL" clId="{A3FE84CD-F823-43B6-9BBB-FA729067E3F9}" dt="2024-06-05T15:38:16.613" v="462" actId="478"/>
          <ac:picMkLst>
            <pc:docMk/>
            <pc:sldMk cId="2066347439" sldId="266"/>
            <ac:picMk id="7" creationId="{6D3FD824-F05E-1EF0-2833-8C2C3605F2DB}"/>
          </ac:picMkLst>
        </pc:picChg>
      </pc:sldChg>
      <pc:sldChg chg="addSp delSp modSp add mod setBg delDesignElem">
        <pc:chgData name="Garniga, Emanuele" userId="a84696c7-8fad-410b-8ace-6a8526afd8db" providerId="ADAL" clId="{A3FE84CD-F823-43B6-9BBB-FA729067E3F9}" dt="2024-06-06T10:00:46.526" v="1250" actId="122"/>
        <pc:sldMkLst>
          <pc:docMk/>
          <pc:sldMk cId="2724921803" sldId="267"/>
        </pc:sldMkLst>
        <pc:spChg chg="mod">
          <ac:chgData name="Garniga, Emanuele" userId="a84696c7-8fad-410b-8ace-6a8526afd8db" providerId="ADAL" clId="{A3FE84CD-F823-43B6-9BBB-FA729067E3F9}" dt="2024-06-06T10:00:46.526" v="1250" actId="122"/>
          <ac:spMkLst>
            <pc:docMk/>
            <pc:sldMk cId="2724921803" sldId="267"/>
            <ac:spMk id="2" creationId="{A9E88A96-A300-1FA4-699C-811E9F5BAF7A}"/>
          </ac:spMkLst>
        </pc:spChg>
        <pc:spChg chg="mod">
          <ac:chgData name="Garniga, Emanuele" userId="a84696c7-8fad-410b-8ace-6a8526afd8db" providerId="ADAL" clId="{A3FE84CD-F823-43B6-9BBB-FA729067E3F9}" dt="2024-06-06T08:39:40.354" v="555" actId="122"/>
          <ac:spMkLst>
            <pc:docMk/>
            <pc:sldMk cId="2724921803" sldId="267"/>
            <ac:spMk id="3" creationId="{96C0B654-D474-7E13-95EA-DE9B5EB12792}"/>
          </ac:spMkLst>
        </pc:spChg>
        <pc:spChg chg="add del">
          <ac:chgData name="Garniga, Emanuele" userId="a84696c7-8fad-410b-8ace-6a8526afd8db" providerId="ADAL" clId="{A3FE84CD-F823-43B6-9BBB-FA729067E3F9}" dt="2024-06-06T08:12:38.391" v="530"/>
          <ac:spMkLst>
            <pc:docMk/>
            <pc:sldMk cId="2724921803" sldId="267"/>
            <ac:spMk id="4" creationId="{96082D45-E672-96E4-4DB4-342728CD21E0}"/>
          </ac:spMkLst>
        </pc:spChg>
        <pc:spChg chg="add del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8" creationId="{CD9FE4EF-C4D8-49A0-B2FF-81D8DB7D8A24}"/>
          </ac:spMkLst>
        </pc:spChg>
        <pc:spChg chg="add del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9" creationId="{4300840D-0A0B-4512-BACA-B439D5B9C57C}"/>
          </ac:spMkLst>
        </pc:spChg>
        <pc:spChg chg="add del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10" creationId="{D2B78728-A580-49A7-84F9-6EF6F583ADE0}"/>
          </ac:spMkLst>
        </pc:spChg>
        <pc:spChg chg="add del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11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12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6T08:11:50.274" v="511"/>
          <ac:spMkLst>
            <pc:docMk/>
            <pc:sldMk cId="2724921803" sldId="267"/>
            <ac:spMk id="13" creationId="{2E17E911-875F-4DE5-8699-99D9F1805A5D}"/>
          </ac:spMkLst>
        </pc:spChg>
        <pc:spChg chg="add del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14" creationId="{8D71EDA1-87BF-4D5D-AB79-F346FD19278A}"/>
          </ac:spMkLst>
        </pc:spChg>
        <pc:spChg chg="del">
          <ac:chgData name="Garniga, Emanuele" userId="a84696c7-8fad-410b-8ace-6a8526afd8db" providerId="ADAL" clId="{A3FE84CD-F823-43B6-9BBB-FA729067E3F9}" dt="2024-06-06T08:11:50.274" v="511"/>
          <ac:spMkLst>
            <pc:docMk/>
            <pc:sldMk cId="2724921803" sldId="267"/>
            <ac:spMk id="15" creationId="{CD9FE4EF-C4D8-49A0-B2FF-81D8DB7D8A24}"/>
          </ac:spMkLst>
        </pc:spChg>
        <pc:spChg chg="add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16" creationId="{C4285719-470E-454C-AF62-8323075F1F5B}"/>
          </ac:spMkLst>
        </pc:spChg>
        <pc:spChg chg="del">
          <ac:chgData name="Garniga, Emanuele" userId="a84696c7-8fad-410b-8ace-6a8526afd8db" providerId="ADAL" clId="{A3FE84CD-F823-43B6-9BBB-FA729067E3F9}" dt="2024-06-06T08:11:50.274" v="511"/>
          <ac:spMkLst>
            <pc:docMk/>
            <pc:sldMk cId="2724921803" sldId="267"/>
            <ac:spMk id="17" creationId="{4300840D-0A0B-4512-BACA-B439D5B9C57C}"/>
          </ac:spMkLst>
        </pc:spChg>
        <pc:spChg chg="add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18" creationId="{CD9FE4EF-C4D8-49A0-B2FF-81D8DB7D8A24}"/>
          </ac:spMkLst>
        </pc:spChg>
        <pc:spChg chg="del">
          <ac:chgData name="Garniga, Emanuele" userId="a84696c7-8fad-410b-8ace-6a8526afd8db" providerId="ADAL" clId="{A3FE84CD-F823-43B6-9BBB-FA729067E3F9}" dt="2024-06-06T08:11:50.274" v="511"/>
          <ac:spMkLst>
            <pc:docMk/>
            <pc:sldMk cId="2724921803" sldId="267"/>
            <ac:spMk id="19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20" creationId="{4300840D-0A0B-4512-BACA-B439D5B9C57C}"/>
          </ac:spMkLst>
        </pc:spChg>
        <pc:spChg chg="del">
          <ac:chgData name="Garniga, Emanuele" userId="a84696c7-8fad-410b-8ace-6a8526afd8db" providerId="ADAL" clId="{A3FE84CD-F823-43B6-9BBB-FA729067E3F9}" dt="2024-06-06T08:11:50.274" v="511"/>
          <ac:spMkLst>
            <pc:docMk/>
            <pc:sldMk cId="2724921803" sldId="267"/>
            <ac:spMk id="21" creationId="{38FAA1A1-D861-433F-88FA-1E9D6FD31D11}"/>
          </ac:spMkLst>
        </pc:spChg>
        <pc:spChg chg="del">
          <ac:chgData name="Garniga, Emanuele" userId="a84696c7-8fad-410b-8ace-6a8526afd8db" providerId="ADAL" clId="{A3FE84CD-F823-43B6-9BBB-FA729067E3F9}" dt="2024-06-06T08:11:50.274" v="511"/>
          <ac:spMkLst>
            <pc:docMk/>
            <pc:sldMk cId="2724921803" sldId="267"/>
            <ac:spMk id="23" creationId="{8D71EDA1-87BF-4D5D-AB79-F346FD19278A}"/>
          </ac:spMkLst>
        </pc:spChg>
        <pc:spChg chg="add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25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27" creationId="{38FAA1A1-D861-433F-88FA-1E9D6FD31D11}"/>
          </ac:spMkLst>
        </pc:spChg>
        <pc:spChg chg="add">
          <ac:chgData name="Garniga, Emanuele" userId="a84696c7-8fad-410b-8ace-6a8526afd8db" providerId="ADAL" clId="{A3FE84CD-F823-43B6-9BBB-FA729067E3F9}" dt="2024-06-06T08:39:26.744" v="552" actId="26606"/>
          <ac:spMkLst>
            <pc:docMk/>
            <pc:sldMk cId="2724921803" sldId="267"/>
            <ac:spMk id="29" creationId="{8D71EDA1-87BF-4D5D-AB79-F346FD19278A}"/>
          </ac:spMkLst>
        </pc:spChg>
        <pc:picChg chg="del mod">
          <ac:chgData name="Garniga, Emanuele" userId="a84696c7-8fad-410b-8ace-6a8526afd8db" providerId="ADAL" clId="{A3FE84CD-F823-43B6-9BBB-FA729067E3F9}" dt="2024-06-06T08:13:54.374" v="549" actId="478"/>
          <ac:picMkLst>
            <pc:docMk/>
            <pc:sldMk cId="2724921803" sldId="267"/>
            <ac:picMk id="6" creationId="{563CABD8-BD1A-F593-D8BD-1D17E1C09F2C}"/>
          </ac:picMkLst>
        </pc:picChg>
        <pc:picChg chg="add mod">
          <ac:chgData name="Garniga, Emanuele" userId="a84696c7-8fad-410b-8ace-6a8526afd8db" providerId="ADAL" clId="{A3FE84CD-F823-43B6-9BBB-FA729067E3F9}" dt="2024-06-06T08:39:26.744" v="552" actId="26606"/>
          <ac:picMkLst>
            <pc:docMk/>
            <pc:sldMk cId="2724921803" sldId="267"/>
            <ac:picMk id="7" creationId="{F7578F79-A226-D5A6-B3F0-DEDC9E8A0D72}"/>
          </ac:picMkLst>
        </pc:picChg>
      </pc:sldChg>
      <pc:sldChg chg="addSp delSp modSp new mod setBg">
        <pc:chgData name="Garniga, Emanuele" userId="a84696c7-8fad-410b-8ace-6a8526afd8db" providerId="ADAL" clId="{A3FE84CD-F823-43B6-9BBB-FA729067E3F9}" dt="2024-06-06T10:01:21.844" v="1254" actId="122"/>
        <pc:sldMkLst>
          <pc:docMk/>
          <pc:sldMk cId="2861234655" sldId="268"/>
        </pc:sldMkLst>
        <pc:spChg chg="mod">
          <ac:chgData name="Garniga, Emanuele" userId="a84696c7-8fad-410b-8ace-6a8526afd8db" providerId="ADAL" clId="{A3FE84CD-F823-43B6-9BBB-FA729067E3F9}" dt="2024-06-06T10:01:21.844" v="1254" actId="122"/>
          <ac:spMkLst>
            <pc:docMk/>
            <pc:sldMk cId="2861234655" sldId="268"/>
            <ac:spMk id="2" creationId="{344476AB-AADA-1F79-AA0C-CFA464BFE73F}"/>
          </ac:spMkLst>
        </pc:spChg>
        <pc:spChg chg="del mod">
          <ac:chgData name="Garniga, Emanuele" userId="a84696c7-8fad-410b-8ace-6a8526afd8db" providerId="ADAL" clId="{A3FE84CD-F823-43B6-9BBB-FA729067E3F9}" dt="2024-06-06T09:42:24.223" v="845"/>
          <ac:spMkLst>
            <pc:docMk/>
            <pc:sldMk cId="2861234655" sldId="268"/>
            <ac:spMk id="3" creationId="{FA7B737B-4E7F-B9D6-5010-607D92E96D44}"/>
          </ac:spMkLst>
        </pc:spChg>
        <pc:spChg chg="add del">
          <ac:chgData name="Garniga, Emanuele" userId="a84696c7-8fad-410b-8ace-6a8526afd8db" providerId="ADAL" clId="{A3FE84CD-F823-43B6-9BBB-FA729067E3F9}" dt="2024-06-06T09:42:18.711" v="844"/>
          <ac:spMkLst>
            <pc:docMk/>
            <pc:sldMk cId="2861234655" sldId="268"/>
            <ac:spMk id="4" creationId="{38CBA7FD-BD44-91C2-D0D7-8CA0922B7680}"/>
          </ac:spMkLst>
        </pc:spChg>
        <pc:spChg chg="add mod">
          <ac:chgData name="Garniga, Emanuele" userId="a84696c7-8fad-410b-8ace-6a8526afd8db" providerId="ADAL" clId="{A3FE84CD-F823-43B6-9BBB-FA729067E3F9}" dt="2024-06-06T09:45:37.644" v="882" actId="1076"/>
          <ac:spMkLst>
            <pc:docMk/>
            <pc:sldMk cId="2861234655" sldId="268"/>
            <ac:spMk id="5" creationId="{785BC2C3-36CE-7880-5058-3FEA78547C77}"/>
          </ac:spMkLst>
        </pc:spChg>
        <pc:spChg chg="add">
          <ac:chgData name="Garniga, Emanuele" userId="a84696c7-8fad-410b-8ace-6a8526afd8db" providerId="ADAL" clId="{A3FE84CD-F823-43B6-9BBB-FA729067E3F9}" dt="2024-06-06T09:41:51.606" v="829" actId="26606"/>
          <ac:spMkLst>
            <pc:docMk/>
            <pc:sldMk cId="2861234655" sldId="268"/>
            <ac:spMk id="8" creationId="{09588DA8-065E-4F6F-8EFD-43104AB2E0CF}"/>
          </ac:spMkLst>
        </pc:spChg>
        <pc:spChg chg="add">
          <ac:chgData name="Garniga, Emanuele" userId="a84696c7-8fad-410b-8ace-6a8526afd8db" providerId="ADAL" clId="{A3FE84CD-F823-43B6-9BBB-FA729067E3F9}" dt="2024-06-06T09:41:51.606" v="829" actId="26606"/>
          <ac:spMkLst>
            <pc:docMk/>
            <pc:sldMk cId="2861234655" sldId="268"/>
            <ac:spMk id="10" creationId="{C4285719-470E-454C-AF62-8323075F1F5B}"/>
          </ac:spMkLst>
        </pc:spChg>
        <pc:spChg chg="add">
          <ac:chgData name="Garniga, Emanuele" userId="a84696c7-8fad-410b-8ace-6a8526afd8db" providerId="ADAL" clId="{A3FE84CD-F823-43B6-9BBB-FA729067E3F9}" dt="2024-06-06T09:41:51.606" v="829" actId="26606"/>
          <ac:spMkLst>
            <pc:docMk/>
            <pc:sldMk cId="2861234655" sldId="268"/>
            <ac:spMk id="12" creationId="{CD9FE4EF-C4D8-49A0-B2FF-81D8DB7D8A24}"/>
          </ac:spMkLst>
        </pc:spChg>
        <pc:spChg chg="add">
          <ac:chgData name="Garniga, Emanuele" userId="a84696c7-8fad-410b-8ace-6a8526afd8db" providerId="ADAL" clId="{A3FE84CD-F823-43B6-9BBB-FA729067E3F9}" dt="2024-06-06T09:41:51.606" v="829" actId="26606"/>
          <ac:spMkLst>
            <pc:docMk/>
            <pc:sldMk cId="2861234655" sldId="268"/>
            <ac:spMk id="14" creationId="{4300840D-0A0B-4512-BACA-B439D5B9C57C}"/>
          </ac:spMkLst>
        </pc:spChg>
        <pc:spChg chg="add">
          <ac:chgData name="Garniga, Emanuele" userId="a84696c7-8fad-410b-8ace-6a8526afd8db" providerId="ADAL" clId="{A3FE84CD-F823-43B6-9BBB-FA729067E3F9}" dt="2024-06-06T09:41:51.606" v="829" actId="26606"/>
          <ac:spMkLst>
            <pc:docMk/>
            <pc:sldMk cId="2861234655" sldId="268"/>
            <ac:spMk id="16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6T09:41:51.606" v="829" actId="26606"/>
          <ac:spMkLst>
            <pc:docMk/>
            <pc:sldMk cId="2861234655" sldId="268"/>
            <ac:spMk id="18" creationId="{38FAA1A1-D861-433F-88FA-1E9D6FD31D11}"/>
          </ac:spMkLst>
        </pc:spChg>
        <pc:spChg chg="add">
          <ac:chgData name="Garniga, Emanuele" userId="a84696c7-8fad-410b-8ace-6a8526afd8db" providerId="ADAL" clId="{A3FE84CD-F823-43B6-9BBB-FA729067E3F9}" dt="2024-06-06T09:41:51.606" v="829" actId="26606"/>
          <ac:spMkLst>
            <pc:docMk/>
            <pc:sldMk cId="2861234655" sldId="268"/>
            <ac:spMk id="20" creationId="{8D71EDA1-87BF-4D5D-AB79-F346FD19278A}"/>
          </ac:spMkLst>
        </pc:spChg>
      </pc:sldChg>
      <pc:sldChg chg="addSp modSp new mod setBg">
        <pc:chgData name="Garniga, Emanuele" userId="a84696c7-8fad-410b-8ace-6a8526afd8db" providerId="ADAL" clId="{A3FE84CD-F823-43B6-9BBB-FA729067E3F9}" dt="2024-06-06T10:06:00.865" v="1269" actId="255"/>
        <pc:sldMkLst>
          <pc:docMk/>
          <pc:sldMk cId="3210652230" sldId="269"/>
        </pc:sldMkLst>
        <pc:spChg chg="mod">
          <ac:chgData name="Garniga, Emanuele" userId="a84696c7-8fad-410b-8ace-6a8526afd8db" providerId="ADAL" clId="{A3FE84CD-F823-43B6-9BBB-FA729067E3F9}" dt="2024-06-06T10:01:24.858" v="1255" actId="122"/>
          <ac:spMkLst>
            <pc:docMk/>
            <pc:sldMk cId="3210652230" sldId="269"/>
            <ac:spMk id="2" creationId="{5BC7E917-239A-0E06-396B-6E55DC5E374E}"/>
          </ac:spMkLst>
        </pc:spChg>
        <pc:spChg chg="mod">
          <ac:chgData name="Garniga, Emanuele" userId="a84696c7-8fad-410b-8ace-6a8526afd8db" providerId="ADAL" clId="{A3FE84CD-F823-43B6-9BBB-FA729067E3F9}" dt="2024-06-06T10:06:00.865" v="1269" actId="255"/>
          <ac:spMkLst>
            <pc:docMk/>
            <pc:sldMk cId="3210652230" sldId="269"/>
            <ac:spMk id="3" creationId="{A44139A6-0D17-2F46-EE74-C1101773D073}"/>
          </ac:spMkLst>
        </pc:spChg>
        <pc:spChg chg="add">
          <ac:chgData name="Garniga, Emanuele" userId="a84696c7-8fad-410b-8ace-6a8526afd8db" providerId="ADAL" clId="{A3FE84CD-F823-43B6-9BBB-FA729067E3F9}" dt="2024-06-06T09:45:43.157" v="884" actId="26606"/>
          <ac:spMkLst>
            <pc:docMk/>
            <pc:sldMk cId="3210652230" sldId="269"/>
            <ac:spMk id="8" creationId="{09588DA8-065E-4F6F-8EFD-43104AB2E0CF}"/>
          </ac:spMkLst>
        </pc:spChg>
        <pc:spChg chg="add">
          <ac:chgData name="Garniga, Emanuele" userId="a84696c7-8fad-410b-8ace-6a8526afd8db" providerId="ADAL" clId="{A3FE84CD-F823-43B6-9BBB-FA729067E3F9}" dt="2024-06-06T09:45:43.157" v="884" actId="26606"/>
          <ac:spMkLst>
            <pc:docMk/>
            <pc:sldMk cId="3210652230" sldId="269"/>
            <ac:spMk id="10" creationId="{C4285719-470E-454C-AF62-8323075F1F5B}"/>
          </ac:spMkLst>
        </pc:spChg>
        <pc:spChg chg="add">
          <ac:chgData name="Garniga, Emanuele" userId="a84696c7-8fad-410b-8ace-6a8526afd8db" providerId="ADAL" clId="{A3FE84CD-F823-43B6-9BBB-FA729067E3F9}" dt="2024-06-06T09:45:43.157" v="884" actId="26606"/>
          <ac:spMkLst>
            <pc:docMk/>
            <pc:sldMk cId="3210652230" sldId="269"/>
            <ac:spMk id="12" creationId="{CD9FE4EF-C4D8-49A0-B2FF-81D8DB7D8A24}"/>
          </ac:spMkLst>
        </pc:spChg>
        <pc:spChg chg="add">
          <ac:chgData name="Garniga, Emanuele" userId="a84696c7-8fad-410b-8ace-6a8526afd8db" providerId="ADAL" clId="{A3FE84CD-F823-43B6-9BBB-FA729067E3F9}" dt="2024-06-06T09:45:43.157" v="884" actId="26606"/>
          <ac:spMkLst>
            <pc:docMk/>
            <pc:sldMk cId="3210652230" sldId="269"/>
            <ac:spMk id="14" creationId="{4300840D-0A0B-4512-BACA-B439D5B9C57C}"/>
          </ac:spMkLst>
        </pc:spChg>
        <pc:spChg chg="add">
          <ac:chgData name="Garniga, Emanuele" userId="a84696c7-8fad-410b-8ace-6a8526afd8db" providerId="ADAL" clId="{A3FE84CD-F823-43B6-9BBB-FA729067E3F9}" dt="2024-06-06T09:45:43.157" v="884" actId="26606"/>
          <ac:spMkLst>
            <pc:docMk/>
            <pc:sldMk cId="3210652230" sldId="269"/>
            <ac:spMk id="16" creationId="{D2B78728-A580-49A7-84F9-6EF6F583ADE0}"/>
          </ac:spMkLst>
        </pc:spChg>
        <pc:spChg chg="add">
          <ac:chgData name="Garniga, Emanuele" userId="a84696c7-8fad-410b-8ace-6a8526afd8db" providerId="ADAL" clId="{A3FE84CD-F823-43B6-9BBB-FA729067E3F9}" dt="2024-06-06T09:45:43.157" v="884" actId="26606"/>
          <ac:spMkLst>
            <pc:docMk/>
            <pc:sldMk cId="3210652230" sldId="269"/>
            <ac:spMk id="18" creationId="{38FAA1A1-D861-433F-88FA-1E9D6FD31D11}"/>
          </ac:spMkLst>
        </pc:spChg>
        <pc:spChg chg="add">
          <ac:chgData name="Garniga, Emanuele" userId="a84696c7-8fad-410b-8ace-6a8526afd8db" providerId="ADAL" clId="{A3FE84CD-F823-43B6-9BBB-FA729067E3F9}" dt="2024-06-06T09:45:43.157" v="884" actId="26606"/>
          <ac:spMkLst>
            <pc:docMk/>
            <pc:sldMk cId="3210652230" sldId="269"/>
            <ac:spMk id="20" creationId="{8D71EDA1-87BF-4D5D-AB79-F346FD1927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FD7FF-76E6-C539-FD34-D447B1830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CFD216-83FB-6BB9-5D69-879A8493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E96C2F-BD8A-2332-B847-967965E8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79BB82-A940-913E-7BE9-41C64446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573FCF-ABFF-2049-9849-0B4F4750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9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0E834-EE81-9116-17EA-30A0F55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ADDF17-6739-7DD8-D8F1-4EF76BF97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85FF93-DC41-B721-C067-48BDBEF6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00A916-C214-E5F1-C3E3-04FD2CD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F850B-F84A-CFE2-E954-35220ECD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35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4C2F15-F481-48EC-DCD4-0F0975D3A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833DDF-1C4D-0D9C-364E-CB043B64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C21F9-8C76-320B-6C73-926AD78F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EDACCA-C8A9-BB6B-EAD5-AFE13677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C8224D-6E94-0249-7DA0-28C57C63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3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DE408-DE92-9FD6-AD52-7A339A9F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75AD5-0666-00DE-ECC9-80FF35A1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20762-312B-4259-B9D0-A1D09C09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8062C9-677C-52E1-B33F-AC73FD18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4E21C1-CBB7-4EF6-4CA3-5E819F7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52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2F5E85-6DBA-D358-358D-580519E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7EE954-B32A-4F4C-DAE0-1DA4F43F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09476-4C0B-8578-5943-FC39991D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F8DD6F-CC95-2A6E-8ED8-A805BC3D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CB6CA4-B785-E2C7-11B7-A88ECD0D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55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D8A81-A727-DB4E-7703-C580C856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C98D4-54B9-8C40-0880-09CBA52EB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E93511-DFB8-DE76-EDA9-D43085EB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EC3C13-EE8D-59EA-8813-ADFA1D6E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4CE1D-F6C6-B8A4-EAC3-BFDE460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87558D-F1C7-B10E-6CA1-44807822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0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1DE77-7C98-F704-33C8-8B65BCFF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780250-6C4E-AB99-55BF-8783C237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612CE1-22FB-7091-C301-38CC582C8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62C4C5-E741-2500-432D-2EE34B4EF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40B6F8-5E18-17D5-1832-C43726F80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D4A2F0-4521-C24A-8CF3-50BA6AAB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C56A0BD-AA05-F2BD-1B4E-805018CA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DE7211-79BC-F2A7-3B89-26E033B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24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4041B-0955-752A-CE68-73E283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18D85E-5430-330A-F8C1-654C6ECE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F4CC16-1778-B690-2070-26EE82E8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3604E3-7EE0-9E0D-CDD6-6730AB0E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56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BD148C-B1FF-A751-5484-BB0AA974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5196BC-D35D-C871-36C1-E1A668B8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5CD2CD-9826-F0D3-13C9-2DB229C6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65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28741-D7A4-FF6C-3F1F-A982F466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AF9D9-0B30-484A-2D66-8936A399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75BB2E-8897-50DC-5A1C-5C694B6C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509816-6B1D-2AD7-3F99-1289996E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6947B6-BB93-0B26-8F06-7B50A450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C47624-4CB3-C34D-5342-86F3C72F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55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191EB-8F21-5BAD-8AAE-3D78470B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492ED0-CD96-AB6C-91E7-FFB715541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87405E-4EB1-D0E1-B885-DE9E0B71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0B06E2-37D9-97E2-2CF2-04418446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AEE4F6-A113-AD29-D4BA-45D167EB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8DC3CA-303B-06FB-1B2C-0310F7B2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1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2FEA2F-4DC4-C099-DAB9-81F6BF81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0820BA-B2D9-DB78-F997-7CBC9FF4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13BF1E-5F44-619D-6A67-C138FAE7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2DB-1C45-4479-8D56-919186F5F308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A00255-15B8-E092-56BE-0EB2A9C7E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EE07F9-E9C6-2A45-4862-430AF2B06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383E-6D94-41E8-AA32-B0A5ED54D0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23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spring-boo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99972F-034F-2947-30E0-F1C79FAB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877" y="887351"/>
            <a:ext cx="6596245" cy="3268520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Progetto </a:t>
            </a:r>
            <a:r>
              <a:rPr lang="it-IT" sz="4800" dirty="0" err="1">
                <a:solidFill>
                  <a:srgbClr val="FFFFFF"/>
                </a:solidFill>
              </a:rPr>
              <a:t>CineMille</a:t>
            </a:r>
            <a:r>
              <a:rPr lang="it-IT" sz="4800" dirty="0">
                <a:solidFill>
                  <a:srgbClr val="FFFFFF"/>
                </a:solidFill>
              </a:rPr>
              <a:t>: Gestione della Programmazione Cinematografica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E5DFE9-9590-9228-F76F-35C4EC711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226" y="5305100"/>
            <a:ext cx="6051236" cy="1241828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Applicazione Spring Boot per la gestione dei film in programmazione</a:t>
            </a:r>
            <a:br>
              <a:rPr lang="it-IT" sz="1500" dirty="0">
                <a:solidFill>
                  <a:srgbClr val="FFFFFF"/>
                </a:solidFill>
              </a:rPr>
            </a:br>
            <a:endParaRPr lang="it-IT" sz="1500" dirty="0">
              <a:solidFill>
                <a:srgbClr val="FFFFFF"/>
              </a:solidFill>
            </a:endParaRPr>
          </a:p>
          <a:p>
            <a:r>
              <a:rPr lang="it-IT" sz="1500" dirty="0">
                <a:solidFill>
                  <a:srgbClr val="FFFFFF"/>
                </a:solidFill>
              </a:rPr>
              <a:t>Emanuele Garniga</a:t>
            </a:r>
          </a:p>
          <a:p>
            <a:r>
              <a:rPr lang="it-IT" sz="1500" dirty="0">
                <a:solidFill>
                  <a:srgbClr val="FFFFFF"/>
                </a:solidFill>
              </a:rPr>
              <a:t>5/6/2024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0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4476AB-AADA-1F79-AA0C-CFA464BF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71551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Esempi di API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5BC2C3-36CE-7880-5058-3FEA78547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5877" y="925870"/>
            <a:ext cx="705658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Esempio di Richiesta GET per Ottenere Tutti i Film: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Endpoint: 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/api/film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Descrizione: 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Recupera la lista completa dei film in programmazione.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Esempio di Richiesta: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it-IT" altLang="it-IT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curl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-X GET "http://localhost:8080/api/film"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it-IT" altLang="it-IT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Esempio di Richiesta GET per Filtrare i Film per Data: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Endpoint: 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/api/film/filter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Descrizione: 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Filtra i film in base a un intervallo di date specificato.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Esempio di Richiesta: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it-IT" altLang="it-IT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curl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-X GET "http://localhost:8080/api/film/</a:t>
            </a:r>
            <a:r>
              <a:rPr kumimoji="0" lang="it-IT" altLang="it-IT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filter?start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=2023-06-01&amp;end=2023-06-30"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it-IT" altLang="it-IT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Esempio di Richiesta GET per Ottenere lo Storico dei Film: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Endpoint: 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/api/film/</a:t>
            </a:r>
            <a:r>
              <a:rPr kumimoji="0" lang="it-IT" altLang="it-IT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historical</a:t>
            </a:r>
            <a:endParaRPr kumimoji="0" lang="it-IT" altLang="it-IT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Descrizione: 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Recupera lo storico dei film proiettati.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Esempio di Richiesta: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it-IT" altLang="it-IT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curl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-X GET "http://localhost:8080/api/film/</a:t>
            </a:r>
            <a:r>
              <a:rPr kumimoji="0" lang="it-IT" altLang="it-IT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historical</a:t>
            </a:r>
            <a:r>
              <a:rPr kumimoji="0" lang="it-IT" altLang="it-I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3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C7E917-239A-0E06-396B-6E55DC5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3836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Conclusioni e Prossimi Passi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4139A6-0D17-2F46-EE74-C1101773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/>
              <a:t>Riassunto delle Funzionalità Implementate:</a:t>
            </a: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Visualizzazione della lista dei film attualmente in programmazione.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Filtraggio dei film per data di inizio e fine.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Accesso allo storico dei film proiettati.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0" indent="0">
              <a:buNone/>
            </a:pPr>
            <a:r>
              <a:rPr lang="it-IT" sz="2000" b="1" dirty="0"/>
              <a:t>Possibili Miglioramenti Futuri:</a:t>
            </a: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/>
              <a:t>Autenticazione:</a:t>
            </a:r>
            <a:r>
              <a:rPr lang="it-IT" sz="1600" dirty="0"/>
              <a:t> Aggiungere funzionalità di autenticazione e autorizzazione per limitare l'accesso ai dati sensibili.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/>
              <a:t>Aggiunta di nuove API:</a:t>
            </a:r>
            <a:r>
              <a:rPr lang="it-IT" sz="1600" dirty="0"/>
              <a:t> Aggiungere nuove API per le parti mancanti CRUD ossia Create, Update e Delete. Creazione di nuove proiezioni in sala, aggiornamento delle proiezioni stesse e anche cancellazione di queste ultime in caso non siano più proiettate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/>
              <a:t>Integrazione con Altri Servizi:</a:t>
            </a:r>
            <a:r>
              <a:rPr lang="it-IT" sz="1600" dirty="0"/>
              <a:t> Integrare l'applicazione con altri servizi, come sistemi di prenotazione online e piattaforme di marketing.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106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4E72A5-6A7E-65AE-D8DE-18A6F0BF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Requisiti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Progetto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71A8F60-E6DB-CA0D-77B8-41B1320B1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257218"/>
              </p:ext>
            </p:extLst>
          </p:nvPr>
        </p:nvGraphicFramePr>
        <p:xfrm>
          <a:off x="4859867" y="467208"/>
          <a:ext cx="6510869" cy="5923586"/>
        </p:xfrm>
        <a:graphic>
          <a:graphicData uri="http://schemas.openxmlformats.org/drawingml/2006/table">
            <a:tbl>
              <a:tblPr>
                <a:solidFill>
                  <a:srgbClr val="404040"/>
                </a:solidFill>
              </a:tblPr>
              <a:tblGrid>
                <a:gridCol w="848173">
                  <a:extLst>
                    <a:ext uri="{9D8B030D-6E8A-4147-A177-3AD203B41FA5}">
                      <a16:colId xmlns:a16="http://schemas.microsoft.com/office/drawing/2014/main" val="2469306654"/>
                    </a:ext>
                  </a:extLst>
                </a:gridCol>
                <a:gridCol w="2406385">
                  <a:extLst>
                    <a:ext uri="{9D8B030D-6E8A-4147-A177-3AD203B41FA5}">
                      <a16:colId xmlns:a16="http://schemas.microsoft.com/office/drawing/2014/main" val="3768434507"/>
                    </a:ext>
                  </a:extLst>
                </a:gridCol>
                <a:gridCol w="3256311">
                  <a:extLst>
                    <a:ext uri="{9D8B030D-6E8A-4147-A177-3AD203B41FA5}">
                      <a16:colId xmlns:a16="http://schemas.microsoft.com/office/drawing/2014/main" val="3546584410"/>
                    </a:ext>
                  </a:extLst>
                </a:gridCol>
              </a:tblGrid>
              <a:tr h="1697241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RF1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 dirty="0">
                          <a:solidFill>
                            <a:schemeClr val="bg1"/>
                          </a:solidFill>
                          <a:effectLst/>
                        </a:rPr>
                        <a:t>Elenco film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L’applicativo deve consentire di visualizzare una lista dei film in programmazione, con possibilità di filtrare per data di inizio/data fine. In questo modo è possibile recuperare quali sono i film in programmazione per ciascuna settimana.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9033"/>
                  </a:ext>
                </a:extLst>
              </a:tr>
              <a:tr h="1048208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RF2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 dirty="0">
                          <a:solidFill>
                            <a:schemeClr val="bg1"/>
                          </a:solidFill>
                          <a:effectLst/>
                        </a:rPr>
                        <a:t>Storico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Deve essere possibile per i gestori della piattaforma accedere allo storico completo della programmazione dei film passati.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17942"/>
                  </a:ext>
                </a:extLst>
              </a:tr>
              <a:tr h="831863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RT1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Schema logico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Ipotizzare uno schema logico dell’applicativo, preferibile in notazione UML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71022"/>
                  </a:ext>
                </a:extLst>
              </a:tr>
              <a:tr h="2346274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RT2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>
                          <a:solidFill>
                            <a:schemeClr val="bg1"/>
                          </a:solidFill>
                          <a:effectLst/>
                        </a:rPr>
                        <a:t>Backoffice e REST API</a:t>
                      </a: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cap="none" spc="0" dirty="0">
                          <a:solidFill>
                            <a:schemeClr val="bg1"/>
                          </a:solidFill>
                          <a:effectLst/>
                        </a:rPr>
                        <a:t>Realizzare un </a:t>
                      </a:r>
                      <a:r>
                        <a:rPr lang="it-IT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prototipo </a:t>
                      </a:r>
                      <a:r>
                        <a:rPr lang="it-IT" sz="1400" cap="none" spc="0" dirty="0">
                          <a:solidFill>
                            <a:schemeClr val="bg1"/>
                          </a:solidFill>
                          <a:effectLst/>
                        </a:rPr>
                        <a:t>applicativo in </a:t>
                      </a:r>
                      <a:r>
                        <a:rPr lang="it-IT" sz="1400" i="1" cap="none" spc="0" dirty="0">
                          <a:solidFill>
                            <a:schemeClr val="bg1"/>
                          </a:solidFill>
                          <a:effectLst/>
                        </a:rPr>
                        <a:t>Spring Boot</a:t>
                      </a:r>
                      <a:r>
                        <a:rPr lang="it-IT" sz="1400" cap="none" spc="0" dirty="0">
                          <a:solidFill>
                            <a:schemeClr val="bg1"/>
                          </a:solidFill>
                          <a:effectLst/>
                        </a:rPr>
                        <a:t> (JAVA) per l’esposizione di un </a:t>
                      </a:r>
                      <a:r>
                        <a:rPr lang="it-IT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web service REST</a:t>
                      </a:r>
                      <a:r>
                        <a:rPr lang="it-IT" sz="1400" cap="none" spc="0" dirty="0">
                          <a:solidFill>
                            <a:schemeClr val="bg1"/>
                          </a:solidFill>
                          <a:effectLst/>
                        </a:rPr>
                        <a:t> in GET per la visualizzazione della lista dei film. Puoi immaginare uno scheda ed una struttura dati da visualizzare nell’applicativo. Per la creazione di un’applicazione </a:t>
                      </a:r>
                      <a:r>
                        <a:rPr lang="it-IT" sz="1400" i="1" cap="none" spc="0" dirty="0">
                          <a:solidFill>
                            <a:schemeClr val="bg1"/>
                          </a:solidFill>
                          <a:effectLst/>
                        </a:rPr>
                        <a:t>Spring Boot </a:t>
                      </a:r>
                      <a:r>
                        <a:rPr lang="it-IT" sz="1400" cap="none" spc="0" dirty="0">
                          <a:solidFill>
                            <a:schemeClr val="bg1"/>
                          </a:solidFill>
                          <a:effectLst/>
                        </a:rPr>
                        <a:t>fare riferimento alla guida </a:t>
                      </a:r>
                      <a:r>
                        <a:rPr lang="it-IT" sz="1400" cap="none" spc="0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https://spring.io/guides/gs/spring-boot/</a:t>
                      </a:r>
                      <a:endParaRPr lang="it-IT" sz="14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775" marR="62775" marT="108172" marB="313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9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7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3F95DC-9A81-D5FE-4FDF-8264C5B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489329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Architettura del Sistema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F164989-CA0E-84E0-0F9E-6BDBD7D71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7826" y="10138"/>
            <a:ext cx="8151125" cy="68377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Il sistema è progettato utilizzando l'architettura a tre livelli, che consente una chiara separazione delle responsabilità e una maggiore manutenibilità del codice. L'architettura comprende i seguenti componenti principali: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Controller Layer (Livello di Controllo)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Descrizione: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Questo livello gestisce le richieste HTTP provenienti dagli utenti. Utilizza il controller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</a:rPr>
              <a:t>FilmController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per mappare le richieste API alle funzioni di business appropriate.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Componenti Chiave: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</a:rPr>
              <a:t>FilmController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Funzionalità: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Gestisce le richieste GET per recuperare l'elenco dei film in programmazione.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Filtra i film per data di inizio e fine.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Recupera lo storico dei film proiettati.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Service Layer (Livello di Servizio)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Descrizione: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Questo livello contiene la logica di business. Il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</a:rPr>
              <a:t>FilmService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fornisce metodi per elaborare i dati richiesti dai controller e interagisce con il livello di accesso ai dati.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Componenti Chiave: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</a:rPr>
              <a:t>FilmService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Funzionalità: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Recupera l'elenco completo dei film.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Filtra i film per intervallo di date.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Accede allo storico completo dei film.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Repository Layer (Livello di Accesso ai Dati)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Descrizione: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Questo livello è responsabile dell'interazione con il database. Il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</a:rPr>
              <a:t>FilmRepository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estende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</a:rPr>
              <a:t>JpaRepository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e fornisce metodi per eseguire operazioni CRUD sui dati dei film.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Componenti Chiave: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</a:rPr>
              <a:t>FilmRepository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Funzionalità: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Esegue query per recuperare i film basati su diversi criteri (tutti i film, per data, storico).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76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E88A96-A300-1FA4-699C-811E9F5B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74" y="1667884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Sistema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pic>
        <p:nvPicPr>
          <p:cNvPr id="6" name="Segnaposto contenuto 5" descr="Immagine che contiene testo, schermata, diagramma, linea">
            <a:extLst>
              <a:ext uri="{FF2B5EF4-FFF2-40B4-BE49-F238E27FC236}">
                <a16:creationId xmlns:a16="http://schemas.microsoft.com/office/drawing/2014/main" id="{8B8C16B1-3BE0-2099-8966-80E526072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25" y="798941"/>
            <a:ext cx="5375301" cy="5260117"/>
          </a:xfrm>
        </p:spPr>
      </p:pic>
    </p:spTree>
    <p:extLst>
      <p:ext uri="{BB962C8B-B14F-4D97-AF65-F5344CB8AC3E}">
        <p14:creationId xmlns:p14="http://schemas.microsoft.com/office/powerpoint/2010/main" val="22884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E88A96-A300-1FA4-699C-811E9F5B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3" y="51641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Modello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C0B654-D474-7E13-95EA-DE9B5EB12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1727" y="649480"/>
            <a:ext cx="3025303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sz="2000" b="1" i="1" u="sng" dirty="0">
                <a:highlight>
                  <a:srgbClr val="FFFF00"/>
                </a:highlight>
              </a:rPr>
              <a:t>Descrizione dell’</a:t>
            </a:r>
            <a:r>
              <a:rPr lang="it-IT" altLang="it-IT" sz="2000" b="1" i="1" u="sng" dirty="0" err="1">
                <a:highlight>
                  <a:srgbClr val="FFFF00"/>
                </a:highlight>
              </a:rPr>
              <a:t>Entity</a:t>
            </a:r>
            <a:r>
              <a:rPr lang="it-IT" altLang="it-IT" sz="2000" b="1" i="1" u="sng" dirty="0">
                <a:highlight>
                  <a:srgbClr val="FFFF00"/>
                </a:highlight>
              </a:rPr>
              <a:t> Film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L'entità Film rappresenta un film proiettato nelle sale del cinema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CineMille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. Questa classe mappa i dettagli del film e le sue date di programmazione.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Attributi Principali: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id: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Identificatore univoco del film (Long).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titolo: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Titolo del film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String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dataInizio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Data di inizio della programmazione del film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LocalDate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dataFine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Data di fine della programmazione del film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LocalDate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sala: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Nome della sala in cui il film è proiettato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String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63CABD8-BD1A-F593-D8BD-1D17E1C0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92" y="37734"/>
            <a:ext cx="4396508" cy="66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E88A96-A300-1FA4-699C-811E9F5B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1641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Modello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C0B654-D474-7E13-95EA-DE9B5EB12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1727" y="649480"/>
            <a:ext cx="3025303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sz="2000" b="1" i="1" u="sng" dirty="0">
                <a:highlight>
                  <a:srgbClr val="FFFF00"/>
                </a:highlight>
              </a:rPr>
              <a:t>Descrizione del DTO </a:t>
            </a:r>
            <a:r>
              <a:rPr lang="it-IT" altLang="it-IT" sz="2000" b="1" i="1" u="sng" dirty="0" err="1">
                <a:highlight>
                  <a:srgbClr val="FFFF00"/>
                </a:highlight>
              </a:rPr>
              <a:t>FilmDTO</a:t>
            </a:r>
            <a:endParaRPr lang="it-IT" altLang="it-IT" sz="2000" b="1" i="1" u="sng" dirty="0">
              <a:highlight>
                <a:srgbClr val="FFFF00"/>
              </a:highlight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Il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FilmDTO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è un oggetto di trasferimento dati utilizzato per separare il livello di persistenza dai dati esposti al client.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Attributi Principali: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id: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Identificatore univoco del film (Long).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titolo: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Titolo del film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String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dataInizio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Data di inizio della programmazione del film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LocalDate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dataFine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Data di fine della programmazione del film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LocalDate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sala: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Nome della sala in cui il film è proiettato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String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7578F79-A226-D5A6-B3F0-DEDC9E8A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913571"/>
            <a:ext cx="3615776" cy="50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E88A96-A300-1FA4-699C-811E9F5B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3" y="51641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Modello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C0B654-D474-7E13-95EA-DE9B5EB12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6047" y="104504"/>
            <a:ext cx="7457279" cy="27758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sz="2000" b="1" i="1" u="sng" dirty="0">
                <a:highlight>
                  <a:srgbClr val="FFFF00"/>
                </a:highlight>
              </a:rPr>
              <a:t>Descrizione del Repository </a:t>
            </a:r>
            <a:r>
              <a:rPr lang="it-IT" altLang="it-IT" sz="2000" b="1" i="1" u="sng" dirty="0" err="1">
                <a:highlight>
                  <a:srgbClr val="FFFF00"/>
                </a:highlight>
              </a:rPr>
              <a:t>FilmRepository</a:t>
            </a:r>
            <a:endParaRPr lang="it-IT" altLang="it-IT" sz="2000" b="1" i="1" u="sng" dirty="0">
              <a:highlight>
                <a:srgbClr val="FFFF00"/>
              </a:highlight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Il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FilmRepository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è responsabile dell'accesso ai dati dell'entità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Film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. Estende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JpaRepository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e fornisce metodi per eseguire operazioni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CRUD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e query personalizzate sui film.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Componenti Chiave: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Metodi Principali: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findAll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():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Recupera tutti i film, metodo fornito da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JpaRepository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findByDataInizioBetween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LocalDate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 start,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LocalDate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 end):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Recupera i film proiettati in un intervallo di date.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findHistoricalFilms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():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Recupera i film la cui proiezione è terminata.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A45D203-375D-67DA-6B00-2B705551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9" y="3059197"/>
            <a:ext cx="7739902" cy="3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E88A96-A300-1FA4-699C-811E9F5B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1640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Modello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C0B654-D474-7E13-95EA-DE9B5EB12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7816" y="666114"/>
            <a:ext cx="3025303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sz="2000" b="1" i="1" u="sng" dirty="0">
                <a:highlight>
                  <a:srgbClr val="FFFF00"/>
                </a:highlight>
              </a:rPr>
              <a:t>Descrizione del Service </a:t>
            </a:r>
            <a:r>
              <a:rPr lang="it-IT" altLang="it-IT" sz="2000" b="1" i="1" u="sng" dirty="0" err="1">
                <a:highlight>
                  <a:srgbClr val="FFFF00"/>
                </a:highlight>
              </a:rPr>
              <a:t>FilmService</a:t>
            </a:r>
            <a:endParaRPr lang="it-IT" altLang="it-IT" sz="2000" b="1" i="1" u="sng" dirty="0">
              <a:highlight>
                <a:srgbClr val="FFFF00"/>
              </a:highlight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Il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FilmService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contiene la logica di business per la gestione dei film. Fornisce metodi per ottenere film dalla repository e applica eventuali logiche aggiuntive richieste. Converte le entità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Film 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effectLst/>
              </a:rPr>
              <a:t>in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FilmDTO</a:t>
            </a:r>
            <a:r>
              <a:rPr lang="it-IT" altLang="it-IT" sz="1400" b="1" dirty="0"/>
              <a:t>.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Componenti Chiave: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Metodi Principali: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getAllFilms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():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Recupera tutti i film e li converte in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FilmDTO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getFilmsByDateRange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LocalDate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 start,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LocalDate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 end):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 Recupera i film in un intervallo di date e li converte in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FilmDTO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getHistoricalFilms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</a:rPr>
              <a:t>():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Recupera lo storico dei film e li converte in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</a:rPr>
              <a:t>FilmDTO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D56A2603-F3E3-FC7B-C478-CBD45491F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119" y="375125"/>
            <a:ext cx="5125833" cy="60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6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E88A96-A300-1FA4-699C-811E9F5B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1641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Modello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C0B654-D474-7E13-95EA-DE9B5EB12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0906" y="645836"/>
            <a:ext cx="3025303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sz="2000" b="1" i="1" u="sng" dirty="0">
                <a:highlight>
                  <a:srgbClr val="FFFF00"/>
                </a:highlight>
              </a:rPr>
              <a:t>Descrizione del Controller </a:t>
            </a:r>
            <a:r>
              <a:rPr lang="it-IT" altLang="it-IT" sz="2000" b="1" i="1" u="sng" dirty="0" err="1">
                <a:highlight>
                  <a:srgbClr val="FFFF00"/>
                </a:highlight>
              </a:rPr>
              <a:t>FilmController</a:t>
            </a:r>
            <a:endParaRPr lang="it-IT" altLang="it-IT" sz="2000" b="1" i="1" u="sng" dirty="0">
              <a:highlight>
                <a:srgbClr val="FFFF00"/>
              </a:highlight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Il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FilmController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gestisce le richieste HTTP e interagisce con il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FilmService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per recuperare e restituire i dati dei film in formato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FilmDTO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Componenti Chiave: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Endpoints Principali: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GET /api/film: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Recupera tutti i film.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GET /api/film/filter: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Filtra i film per data di inizio e fine.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GET /api/film/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</a:rPr>
              <a:t>historical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Recupera lo storico dei film.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6842B62-714D-D77D-D16E-DAE7A0F2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81" y="393206"/>
            <a:ext cx="4708828" cy="605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47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1112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Progetto CineMille: Gestione della Programmazione Cinematografica</vt:lpstr>
      <vt:lpstr>Requisiti del Progetto</vt:lpstr>
      <vt:lpstr>Architettura del Sistema</vt:lpstr>
      <vt:lpstr>Architettura del Sistema  Diagramma UML</vt:lpstr>
      <vt:lpstr>Modello dati</vt:lpstr>
      <vt:lpstr>Modello dati</vt:lpstr>
      <vt:lpstr>Modello dati</vt:lpstr>
      <vt:lpstr>Modello dati</vt:lpstr>
      <vt:lpstr>Modello dati</vt:lpstr>
      <vt:lpstr>Esempi di API</vt:lpstr>
      <vt:lpstr>Conclusioni e Prossimi Passi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CineMille: Gestione della Programmazione Cinematografica</dc:title>
  <dc:creator>Garniga, Emanuele</dc:creator>
  <cp:lastModifiedBy>Garniga, Emanuele</cp:lastModifiedBy>
  <cp:revision>1</cp:revision>
  <dcterms:created xsi:type="dcterms:W3CDTF">2024-06-05T14:43:59Z</dcterms:created>
  <dcterms:modified xsi:type="dcterms:W3CDTF">2024-06-06T10:06:03Z</dcterms:modified>
</cp:coreProperties>
</file>