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36AE5A-A8D9-4781-8889-4ACA5E763039}" v="2250" dt="2021-03-25T15:12:58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anuele Gurrieri" userId="4497d383120f6db4" providerId="Windows Live" clId="Web-{8C36AE5A-A8D9-4781-8889-4ACA5E763039}"/>
    <pc:docChg chg="addSld modSld sldOrd">
      <pc:chgData name="Emanuele Gurrieri" userId="4497d383120f6db4" providerId="Windows Live" clId="Web-{8C36AE5A-A8D9-4781-8889-4ACA5E763039}" dt="2021-03-25T15:12:56.030" v="1384" actId="20577"/>
      <pc:docMkLst>
        <pc:docMk/>
      </pc:docMkLst>
      <pc:sldChg chg="addSp delSp modSp mod setBg">
        <pc:chgData name="Emanuele Gurrieri" userId="4497d383120f6db4" providerId="Windows Live" clId="Web-{8C36AE5A-A8D9-4781-8889-4ACA5E763039}" dt="2021-03-25T15:10:05.823" v="1306" actId="1076"/>
        <pc:sldMkLst>
          <pc:docMk/>
          <pc:sldMk cId="3962583941" sldId="256"/>
        </pc:sldMkLst>
        <pc:spChg chg="del mod">
          <ac:chgData name="Emanuele Gurrieri" userId="4497d383120f6db4" providerId="Windows Live" clId="Web-{8C36AE5A-A8D9-4781-8889-4ACA5E763039}" dt="2021-03-25T13:24:44.702" v="10"/>
          <ac:spMkLst>
            <pc:docMk/>
            <pc:sldMk cId="3962583941" sldId="256"/>
            <ac:spMk id="2" creationId="{00000000-0000-0000-0000-000000000000}"/>
          </ac:spMkLst>
        </pc:spChg>
        <pc:spChg chg="del mod">
          <ac:chgData name="Emanuele Gurrieri" userId="4497d383120f6db4" providerId="Windows Live" clId="Web-{8C36AE5A-A8D9-4781-8889-4ACA5E763039}" dt="2021-03-25T13:24:44.952" v="11"/>
          <ac:spMkLst>
            <pc:docMk/>
            <pc:sldMk cId="3962583941" sldId="256"/>
            <ac:spMk id="3" creationId="{00000000-0000-0000-0000-000000000000}"/>
          </ac:spMkLst>
        </pc:spChg>
        <pc:spChg chg="add mod">
          <ac:chgData name="Emanuele Gurrieri" userId="4497d383120f6db4" providerId="Windows Live" clId="Web-{8C36AE5A-A8D9-4781-8889-4ACA5E763039}" dt="2021-03-25T15:01:20.718" v="941" actId="1076"/>
          <ac:spMkLst>
            <pc:docMk/>
            <pc:sldMk cId="3962583941" sldId="256"/>
            <ac:spMk id="8" creationId="{26904AC3-8D1F-4727-B5C2-CD919BA7FD4F}"/>
          </ac:spMkLst>
        </pc:spChg>
        <pc:spChg chg="add del">
          <ac:chgData name="Emanuele Gurrieri" userId="4497d383120f6db4" providerId="Windows Live" clId="Web-{8C36AE5A-A8D9-4781-8889-4ACA5E763039}" dt="2021-03-25T13:36:41.420" v="72"/>
          <ac:spMkLst>
            <pc:docMk/>
            <pc:sldMk cId="3962583941" sldId="256"/>
            <ac:spMk id="9" creationId="{DB1A53D2-C2BC-49F9-90A9-22CB32FE6959}"/>
          </ac:spMkLst>
        </pc:spChg>
        <pc:spChg chg="add del mod">
          <ac:chgData name="Emanuele Gurrieri" userId="4497d383120f6db4" providerId="Windows Live" clId="Web-{8C36AE5A-A8D9-4781-8889-4ACA5E763039}" dt="2021-03-25T13:36:38.577" v="71"/>
          <ac:spMkLst>
            <pc:docMk/>
            <pc:sldMk cId="3962583941" sldId="256"/>
            <ac:spMk id="10" creationId="{5936A593-43D8-4154-B64E-382ED14C3717}"/>
          </ac:spMkLst>
        </pc:spChg>
        <pc:spChg chg="add mod">
          <ac:chgData name="Emanuele Gurrieri" userId="4497d383120f6db4" providerId="Windows Live" clId="Web-{8C36AE5A-A8D9-4781-8889-4ACA5E763039}" dt="2021-03-25T15:01:20.734" v="942" actId="1076"/>
          <ac:spMkLst>
            <pc:docMk/>
            <pc:sldMk cId="3962583941" sldId="256"/>
            <ac:spMk id="11" creationId="{0B2CF0B9-08AD-40FF-A488-9C8ACC142D13}"/>
          </ac:spMkLst>
        </pc:spChg>
        <pc:spChg chg="add del">
          <ac:chgData name="Emanuele Gurrieri" userId="4497d383120f6db4" providerId="Windows Live" clId="Web-{8C36AE5A-A8D9-4781-8889-4ACA5E763039}" dt="2021-03-25T13:28:39.769" v="33"/>
          <ac:spMkLst>
            <pc:docMk/>
            <pc:sldMk cId="3962583941" sldId="256"/>
            <ac:spMk id="12" creationId="{01D0AF59-99C3-4251-AB9A-C966C6AD4400}"/>
          </ac:spMkLst>
        </pc:spChg>
        <pc:spChg chg="add del">
          <ac:chgData name="Emanuele Gurrieri" userId="4497d383120f6db4" providerId="Windows Live" clId="Web-{8C36AE5A-A8D9-4781-8889-4ACA5E763039}" dt="2021-03-25T13:28:39.769" v="33"/>
          <ac:spMkLst>
            <pc:docMk/>
            <pc:sldMk cId="3962583941" sldId="256"/>
            <ac:spMk id="14" creationId="{1855405F-37A2-4869-9154-F8BE3BECE6C3}"/>
          </ac:spMkLst>
        </pc:spChg>
        <pc:spChg chg="add mod ord">
          <ac:chgData name="Emanuele Gurrieri" userId="4497d383120f6db4" providerId="Windows Live" clId="Web-{8C36AE5A-A8D9-4781-8889-4ACA5E763039}" dt="2021-03-25T15:01:20.827" v="952" actId="1076"/>
          <ac:spMkLst>
            <pc:docMk/>
            <pc:sldMk cId="3962583941" sldId="256"/>
            <ac:spMk id="16" creationId="{DD862B72-E7EB-44A2-87DE-F64F92FDB64E}"/>
          </ac:spMkLst>
        </pc:spChg>
        <pc:spChg chg="add mod">
          <ac:chgData name="Emanuele Gurrieri" userId="4497d383120f6db4" providerId="Windows Live" clId="Web-{8C36AE5A-A8D9-4781-8889-4ACA5E763039}" dt="2021-03-25T15:01:20.734" v="943" actId="1076"/>
          <ac:spMkLst>
            <pc:docMk/>
            <pc:sldMk cId="3962583941" sldId="256"/>
            <ac:spMk id="18" creationId="{0A2DCFF2-D7FD-4C03-B3DC-90B878D9C9F4}"/>
          </ac:spMkLst>
        </pc:spChg>
        <pc:spChg chg="add del mod">
          <ac:chgData name="Emanuele Gurrieri" userId="4497d383120f6db4" providerId="Windows Live" clId="Web-{8C36AE5A-A8D9-4781-8889-4ACA5E763039}" dt="2021-03-25T14:31:23.101" v="454"/>
          <ac:spMkLst>
            <pc:docMk/>
            <pc:sldMk cId="3962583941" sldId="256"/>
            <ac:spMk id="20" creationId="{706B3A9A-3BA9-41CD-9CAC-9183ED562CF2}"/>
          </ac:spMkLst>
        </pc:spChg>
        <pc:spChg chg="add mod">
          <ac:chgData name="Emanuele Gurrieri" userId="4497d383120f6db4" providerId="Windows Live" clId="Web-{8C36AE5A-A8D9-4781-8889-4ACA5E763039}" dt="2021-03-25T15:01:20.749" v="944" actId="1076"/>
          <ac:spMkLst>
            <pc:docMk/>
            <pc:sldMk cId="3962583941" sldId="256"/>
            <ac:spMk id="21" creationId="{7CCC7D14-5190-47D1-BDC6-A8A3635EC67B}"/>
          </ac:spMkLst>
        </pc:spChg>
        <pc:spChg chg="add del mod">
          <ac:chgData name="Emanuele Gurrieri" userId="4497d383120f6db4" providerId="Windows Live" clId="Web-{8C36AE5A-A8D9-4781-8889-4ACA5E763039}" dt="2021-03-25T14:33:31.854" v="460"/>
          <ac:spMkLst>
            <pc:docMk/>
            <pc:sldMk cId="3962583941" sldId="256"/>
            <ac:spMk id="22" creationId="{AC3AE0AD-BA85-4AE9-A48E-EDA6E31979D4}"/>
          </ac:spMkLst>
        </pc:spChg>
        <pc:spChg chg="add mod">
          <ac:chgData name="Emanuele Gurrieri" userId="4497d383120f6db4" providerId="Windows Live" clId="Web-{8C36AE5A-A8D9-4781-8889-4ACA5E763039}" dt="2021-03-25T15:01:20.765" v="945" actId="1076"/>
          <ac:spMkLst>
            <pc:docMk/>
            <pc:sldMk cId="3962583941" sldId="256"/>
            <ac:spMk id="24" creationId="{7F967BF2-47EE-479C-94F4-14E42D624462}"/>
          </ac:spMkLst>
        </pc:spChg>
        <pc:spChg chg="add mod">
          <ac:chgData name="Emanuele Gurrieri" userId="4497d383120f6db4" providerId="Windows Live" clId="Web-{8C36AE5A-A8D9-4781-8889-4ACA5E763039}" dt="2021-03-25T15:01:20.780" v="946" actId="1076"/>
          <ac:spMkLst>
            <pc:docMk/>
            <pc:sldMk cId="3962583941" sldId="256"/>
            <ac:spMk id="26" creationId="{60C3A299-B0BD-47E8-9E88-5236755C29C0}"/>
          </ac:spMkLst>
        </pc:spChg>
        <pc:spChg chg="add mod">
          <ac:chgData name="Emanuele Gurrieri" userId="4497d383120f6db4" providerId="Windows Live" clId="Web-{8C36AE5A-A8D9-4781-8889-4ACA5E763039}" dt="2021-03-25T15:01:20.780" v="947" actId="1076"/>
          <ac:spMkLst>
            <pc:docMk/>
            <pc:sldMk cId="3962583941" sldId="256"/>
            <ac:spMk id="28" creationId="{EAD4B63B-0E6F-4311-B78A-B70E38F7C3F3}"/>
          </ac:spMkLst>
        </pc:spChg>
        <pc:spChg chg="add mod">
          <ac:chgData name="Emanuele Gurrieri" userId="4497d383120f6db4" providerId="Windows Live" clId="Web-{8C36AE5A-A8D9-4781-8889-4ACA5E763039}" dt="2021-03-25T15:01:20.796" v="948" actId="1076"/>
          <ac:spMkLst>
            <pc:docMk/>
            <pc:sldMk cId="3962583941" sldId="256"/>
            <ac:spMk id="29" creationId="{BC2B361C-0649-4EB4-BE3A-834F6CFEF6BF}"/>
          </ac:spMkLst>
        </pc:spChg>
        <pc:spChg chg="add mod">
          <ac:chgData name="Emanuele Gurrieri" userId="4497d383120f6db4" providerId="Windows Live" clId="Web-{8C36AE5A-A8D9-4781-8889-4ACA5E763039}" dt="2021-03-25T15:01:20.796" v="949" actId="1076"/>
          <ac:spMkLst>
            <pc:docMk/>
            <pc:sldMk cId="3962583941" sldId="256"/>
            <ac:spMk id="30" creationId="{3054F0E0-5A28-42D9-94BC-6430067A8F9B}"/>
          </ac:spMkLst>
        </pc:spChg>
        <pc:spChg chg="add mod">
          <ac:chgData name="Emanuele Gurrieri" userId="4497d383120f6db4" providerId="Windows Live" clId="Web-{8C36AE5A-A8D9-4781-8889-4ACA5E763039}" dt="2021-03-25T15:01:20.812" v="950" actId="1076"/>
          <ac:spMkLst>
            <pc:docMk/>
            <pc:sldMk cId="3962583941" sldId="256"/>
            <ac:spMk id="31" creationId="{FE896D8E-EB4D-4A24-9114-BB1B71F78AA1}"/>
          </ac:spMkLst>
        </pc:spChg>
        <pc:spChg chg="add mod">
          <ac:chgData name="Emanuele Gurrieri" userId="4497d383120f6db4" providerId="Windows Live" clId="Web-{8C36AE5A-A8D9-4781-8889-4ACA5E763039}" dt="2021-03-25T15:01:20.812" v="951" actId="1076"/>
          <ac:spMkLst>
            <pc:docMk/>
            <pc:sldMk cId="3962583941" sldId="256"/>
            <ac:spMk id="32" creationId="{4307BDE9-A752-44B6-BE22-C738CE385E2D}"/>
          </ac:spMkLst>
        </pc:spChg>
        <pc:spChg chg="add mod">
          <ac:chgData name="Emanuele Gurrieri" userId="4497d383120f6db4" providerId="Windows Live" clId="Web-{8C36AE5A-A8D9-4781-8889-4ACA5E763039}" dt="2021-03-25T15:01:20.827" v="953" actId="1076"/>
          <ac:spMkLst>
            <pc:docMk/>
            <pc:sldMk cId="3962583941" sldId="256"/>
            <ac:spMk id="33" creationId="{47C60C51-51E1-4106-8052-88C373CB2E02}"/>
          </ac:spMkLst>
        </pc:spChg>
        <pc:spChg chg="add mod">
          <ac:chgData name="Emanuele Gurrieri" userId="4497d383120f6db4" providerId="Windows Live" clId="Web-{8C36AE5A-A8D9-4781-8889-4ACA5E763039}" dt="2021-03-25T15:10:05.823" v="1306" actId="1076"/>
          <ac:spMkLst>
            <pc:docMk/>
            <pc:sldMk cId="3962583941" sldId="256"/>
            <ac:spMk id="34" creationId="{D989DCC8-814B-4161-B032-6F3C52F36123}"/>
          </ac:spMkLst>
        </pc:spChg>
        <pc:spChg chg="add mod">
          <ac:chgData name="Emanuele Gurrieri" userId="4497d383120f6db4" providerId="Windows Live" clId="Web-{8C36AE5A-A8D9-4781-8889-4ACA5E763039}" dt="2021-03-25T15:10:00.823" v="1305" actId="1076"/>
          <ac:spMkLst>
            <pc:docMk/>
            <pc:sldMk cId="3962583941" sldId="256"/>
            <ac:spMk id="35" creationId="{FFD15325-6865-4488-98B0-624E94B216F7}"/>
          </ac:spMkLst>
        </pc:spChg>
        <pc:picChg chg="add del mod">
          <ac:chgData name="Emanuele Gurrieri" userId="4497d383120f6db4" providerId="Windows Live" clId="Web-{8C36AE5A-A8D9-4781-8889-4ACA5E763039}" dt="2021-03-25T13:26:15.829" v="19"/>
          <ac:picMkLst>
            <pc:docMk/>
            <pc:sldMk cId="3962583941" sldId="256"/>
            <ac:picMk id="4" creationId="{DF638EE5-B7EF-43D7-A9B2-AF54705CBB59}"/>
          </ac:picMkLst>
        </pc:picChg>
        <pc:picChg chg="add del mod">
          <ac:chgData name="Emanuele Gurrieri" userId="4497d383120f6db4" providerId="Windows Live" clId="Web-{8C36AE5A-A8D9-4781-8889-4ACA5E763039}" dt="2021-03-25T13:26:01.985" v="17"/>
          <ac:picMkLst>
            <pc:docMk/>
            <pc:sldMk cId="3962583941" sldId="256"/>
            <ac:picMk id="5" creationId="{BAC5C722-2B58-4A89-A1E9-5DD227FF11F3}"/>
          </ac:picMkLst>
        </pc:picChg>
        <pc:picChg chg="add del mod">
          <ac:chgData name="Emanuele Gurrieri" userId="4497d383120f6db4" providerId="Windows Live" clId="Web-{8C36AE5A-A8D9-4781-8889-4ACA5E763039}" dt="2021-03-25T13:23:47.372" v="7"/>
          <ac:picMkLst>
            <pc:docMk/>
            <pc:sldMk cId="3962583941" sldId="256"/>
            <ac:picMk id="6" creationId="{11A74670-A643-4F33-A9C6-FC7CF2D702D0}"/>
          </ac:picMkLst>
        </pc:picChg>
        <pc:picChg chg="add del mod">
          <ac:chgData name="Emanuele Gurrieri" userId="4497d383120f6db4" providerId="Windows Live" clId="Web-{8C36AE5A-A8D9-4781-8889-4ACA5E763039}" dt="2021-03-25T13:36:32.702" v="69"/>
          <ac:picMkLst>
            <pc:docMk/>
            <pc:sldMk cId="3962583941" sldId="256"/>
            <ac:picMk id="7" creationId="{3F115948-C6B7-423C-B1AC-CDC9BCE87E1C}"/>
          </ac:picMkLst>
        </pc:picChg>
        <pc:picChg chg="add mod ord">
          <ac:chgData name="Emanuele Gurrieri" userId="4497d383120f6db4" providerId="Windows Live" clId="Web-{8C36AE5A-A8D9-4781-8889-4ACA5E763039}" dt="2021-03-25T15:01:20.718" v="940" actId="1076"/>
          <ac:picMkLst>
            <pc:docMk/>
            <pc:sldMk cId="3962583941" sldId="256"/>
            <ac:picMk id="13" creationId="{EE2B2CFA-C737-405A-9B80-6A6FEAF9FB76}"/>
          </ac:picMkLst>
        </pc:picChg>
      </pc:sldChg>
      <pc:sldChg chg="addSp delSp modSp new mod ord setBg">
        <pc:chgData name="Emanuele Gurrieri" userId="4497d383120f6db4" providerId="Windows Live" clId="Web-{8C36AE5A-A8D9-4781-8889-4ACA5E763039}" dt="2021-03-25T15:02:05.547" v="967" actId="20577"/>
        <pc:sldMkLst>
          <pc:docMk/>
          <pc:sldMk cId="745575651" sldId="257"/>
        </pc:sldMkLst>
        <pc:spChg chg="add del mod">
          <ac:chgData name="Emanuele Gurrieri" userId="4497d383120f6db4" providerId="Windows Live" clId="Web-{8C36AE5A-A8D9-4781-8889-4ACA5E763039}" dt="2021-03-25T13:31:15.695" v="52"/>
          <ac:spMkLst>
            <pc:docMk/>
            <pc:sldMk cId="745575651" sldId="257"/>
            <ac:spMk id="4" creationId="{721994BD-8457-4173-8D1C-818F2B6E22BF}"/>
          </ac:spMkLst>
        </pc:spChg>
        <pc:spChg chg="add mod">
          <ac:chgData name="Emanuele Gurrieri" userId="4497d383120f6db4" providerId="Windows Live" clId="Web-{8C36AE5A-A8D9-4781-8889-4ACA5E763039}" dt="2021-03-25T14:52:15.347" v="620" actId="1076"/>
          <ac:spMkLst>
            <pc:docMk/>
            <pc:sldMk cId="745575651" sldId="257"/>
            <ac:spMk id="6" creationId="{97A85960-54E3-4289-888B-75AF0FD76A86}"/>
          </ac:spMkLst>
        </pc:spChg>
        <pc:spChg chg="add mod">
          <ac:chgData name="Emanuele Gurrieri" userId="4497d383120f6db4" providerId="Windows Live" clId="Web-{8C36AE5A-A8D9-4781-8889-4ACA5E763039}" dt="2021-03-25T14:52:15.362" v="621" actId="1076"/>
          <ac:spMkLst>
            <pc:docMk/>
            <pc:sldMk cId="745575651" sldId="257"/>
            <ac:spMk id="7" creationId="{AE8A1432-9AD0-4258-B971-4354F21671AD}"/>
          </ac:spMkLst>
        </pc:spChg>
        <pc:spChg chg="add mod">
          <ac:chgData name="Emanuele Gurrieri" userId="4497d383120f6db4" providerId="Windows Live" clId="Web-{8C36AE5A-A8D9-4781-8889-4ACA5E763039}" dt="2021-03-25T14:52:15.362" v="622" actId="1076"/>
          <ac:spMkLst>
            <pc:docMk/>
            <pc:sldMk cId="745575651" sldId="257"/>
            <ac:spMk id="8" creationId="{E6F89EC9-A408-4E0C-8B0B-38F691BEF593}"/>
          </ac:spMkLst>
        </pc:spChg>
        <pc:spChg chg="add del mod">
          <ac:chgData name="Emanuele Gurrieri" userId="4497d383120f6db4" providerId="Windows Live" clId="Web-{8C36AE5A-A8D9-4781-8889-4ACA5E763039}" dt="2021-03-25T13:52:56.082" v="190"/>
          <ac:spMkLst>
            <pc:docMk/>
            <pc:sldMk cId="745575651" sldId="257"/>
            <ac:spMk id="9" creationId="{106F6902-B028-4DDC-A267-AB543834EB7A}"/>
          </ac:spMkLst>
        </pc:spChg>
        <pc:spChg chg="add mod">
          <ac:chgData name="Emanuele Gurrieri" userId="4497d383120f6db4" providerId="Windows Live" clId="Web-{8C36AE5A-A8D9-4781-8889-4ACA5E763039}" dt="2021-03-25T14:52:15.378" v="623" actId="1076"/>
          <ac:spMkLst>
            <pc:docMk/>
            <pc:sldMk cId="745575651" sldId="257"/>
            <ac:spMk id="10" creationId="{267C07CA-8475-45E3-8884-B3E2F24E18DB}"/>
          </ac:spMkLst>
        </pc:spChg>
        <pc:spChg chg="add mod">
          <ac:chgData name="Emanuele Gurrieri" userId="4497d383120f6db4" providerId="Windows Live" clId="Web-{8C36AE5A-A8D9-4781-8889-4ACA5E763039}" dt="2021-03-25T14:52:15.378" v="624" actId="1076"/>
          <ac:spMkLst>
            <pc:docMk/>
            <pc:sldMk cId="745575651" sldId="257"/>
            <ac:spMk id="11" creationId="{FB27B199-4750-418C-BE33-EBAC8BA228A8}"/>
          </ac:spMkLst>
        </pc:spChg>
        <pc:spChg chg="add mod">
          <ac:chgData name="Emanuele Gurrieri" userId="4497d383120f6db4" providerId="Windows Live" clId="Web-{8C36AE5A-A8D9-4781-8889-4ACA5E763039}" dt="2021-03-25T14:52:15.378" v="625" actId="1076"/>
          <ac:spMkLst>
            <pc:docMk/>
            <pc:sldMk cId="745575651" sldId="257"/>
            <ac:spMk id="12" creationId="{5DE12BBF-845C-4F53-8008-95799771E730}"/>
          </ac:spMkLst>
        </pc:spChg>
        <pc:spChg chg="add mod">
          <ac:chgData name="Emanuele Gurrieri" userId="4497d383120f6db4" providerId="Windows Live" clId="Web-{8C36AE5A-A8D9-4781-8889-4ACA5E763039}" dt="2021-03-25T14:52:15.394" v="626" actId="1076"/>
          <ac:spMkLst>
            <pc:docMk/>
            <pc:sldMk cId="745575651" sldId="257"/>
            <ac:spMk id="13" creationId="{9F7E1E49-1BCD-4B04-8DC0-9568FCE79F70}"/>
          </ac:spMkLst>
        </pc:spChg>
        <pc:spChg chg="add mod">
          <ac:chgData name="Emanuele Gurrieri" userId="4497d383120f6db4" providerId="Windows Live" clId="Web-{8C36AE5A-A8D9-4781-8889-4ACA5E763039}" dt="2021-03-25T14:52:15.394" v="627" actId="1076"/>
          <ac:spMkLst>
            <pc:docMk/>
            <pc:sldMk cId="745575651" sldId="257"/>
            <ac:spMk id="14" creationId="{FB9A4DCB-C570-4588-AFA9-5D8817D0EDD5}"/>
          </ac:spMkLst>
        </pc:spChg>
        <pc:spChg chg="add mod">
          <ac:chgData name="Emanuele Gurrieri" userId="4497d383120f6db4" providerId="Windows Live" clId="Web-{8C36AE5A-A8D9-4781-8889-4ACA5E763039}" dt="2021-03-25T14:52:15.394" v="628" actId="1076"/>
          <ac:spMkLst>
            <pc:docMk/>
            <pc:sldMk cId="745575651" sldId="257"/>
            <ac:spMk id="15" creationId="{3AF3E35D-91CF-4704-BED8-8DDD312DC9CE}"/>
          </ac:spMkLst>
        </pc:spChg>
        <pc:spChg chg="add mod ord">
          <ac:chgData name="Emanuele Gurrieri" userId="4497d383120f6db4" providerId="Windows Live" clId="Web-{8C36AE5A-A8D9-4781-8889-4ACA5E763039}" dt="2021-03-25T14:52:15.425" v="633" actId="1076"/>
          <ac:spMkLst>
            <pc:docMk/>
            <pc:sldMk cId="745575651" sldId="257"/>
            <ac:spMk id="16" creationId="{93BB9FB8-4C53-4249-BCB0-3527343687B0}"/>
          </ac:spMkLst>
        </pc:spChg>
        <pc:spChg chg="add del mod">
          <ac:chgData name="Emanuele Gurrieri" userId="4497d383120f6db4" providerId="Windows Live" clId="Web-{8C36AE5A-A8D9-4781-8889-4ACA5E763039}" dt="2021-03-25T14:01:18.421" v="287"/>
          <ac:spMkLst>
            <pc:docMk/>
            <pc:sldMk cId="745575651" sldId="257"/>
            <ac:spMk id="17" creationId="{B07FBFE2-313A-4643-B6C1-4567771B3EB6}"/>
          </ac:spMkLst>
        </pc:spChg>
        <pc:spChg chg="add del mod">
          <ac:chgData name="Emanuele Gurrieri" userId="4497d383120f6db4" providerId="Windows Live" clId="Web-{8C36AE5A-A8D9-4781-8889-4ACA5E763039}" dt="2021-03-25T14:05:14.426" v="314"/>
          <ac:spMkLst>
            <pc:docMk/>
            <pc:sldMk cId="745575651" sldId="257"/>
            <ac:spMk id="18" creationId="{5C68F086-0D47-4CB0-93E1-7B5C2C493CBE}"/>
          </ac:spMkLst>
        </pc:spChg>
        <pc:spChg chg="add del mod">
          <ac:chgData name="Emanuele Gurrieri" userId="4497d383120f6db4" providerId="Windows Live" clId="Web-{8C36AE5A-A8D9-4781-8889-4ACA5E763039}" dt="2021-03-25T14:05:10.536" v="313"/>
          <ac:spMkLst>
            <pc:docMk/>
            <pc:sldMk cId="745575651" sldId="257"/>
            <ac:spMk id="19" creationId="{C82C2B36-E2E6-42F0-9B4C-D46D2AE99558}"/>
          </ac:spMkLst>
        </pc:spChg>
        <pc:spChg chg="add del mod">
          <ac:chgData name="Emanuele Gurrieri" userId="4497d383120f6db4" providerId="Windows Live" clId="Web-{8C36AE5A-A8D9-4781-8889-4ACA5E763039}" dt="2021-03-25T14:07:39.836" v="336"/>
          <ac:spMkLst>
            <pc:docMk/>
            <pc:sldMk cId="745575651" sldId="257"/>
            <ac:spMk id="21" creationId="{FBE2B0A7-4FE5-42A1-83C7-17774A4FD6CB}"/>
          </ac:spMkLst>
        </pc:spChg>
        <pc:spChg chg="add mod">
          <ac:chgData name="Emanuele Gurrieri" userId="4497d383120f6db4" providerId="Windows Live" clId="Web-{8C36AE5A-A8D9-4781-8889-4ACA5E763039}" dt="2021-03-25T14:52:15.409" v="629" actId="1076"/>
          <ac:spMkLst>
            <pc:docMk/>
            <pc:sldMk cId="745575651" sldId="257"/>
            <ac:spMk id="23" creationId="{C0380E45-CB6C-43B5-B8B1-0EC0A47555B7}"/>
          </ac:spMkLst>
        </pc:spChg>
        <pc:spChg chg="add mod">
          <ac:chgData name="Emanuele Gurrieri" userId="4497d383120f6db4" providerId="Windows Live" clId="Web-{8C36AE5A-A8D9-4781-8889-4ACA5E763039}" dt="2021-03-25T14:52:15.409" v="630" actId="1076"/>
          <ac:spMkLst>
            <pc:docMk/>
            <pc:sldMk cId="745575651" sldId="257"/>
            <ac:spMk id="24" creationId="{0833BBCB-14BD-4F5A-8013-BB512AB1B2ED}"/>
          </ac:spMkLst>
        </pc:spChg>
        <pc:spChg chg="add mod">
          <ac:chgData name="Emanuele Gurrieri" userId="4497d383120f6db4" providerId="Windows Live" clId="Web-{8C36AE5A-A8D9-4781-8889-4ACA5E763039}" dt="2021-03-25T14:52:15.409" v="631" actId="1076"/>
          <ac:spMkLst>
            <pc:docMk/>
            <pc:sldMk cId="745575651" sldId="257"/>
            <ac:spMk id="25" creationId="{20C4DB65-334C-4F57-A9FD-43AC54C2FA1C}"/>
          </ac:spMkLst>
        </pc:spChg>
        <pc:spChg chg="add mod">
          <ac:chgData name="Emanuele Gurrieri" userId="4497d383120f6db4" providerId="Windows Live" clId="Web-{8C36AE5A-A8D9-4781-8889-4ACA5E763039}" dt="2021-03-25T14:52:15.425" v="632" actId="1076"/>
          <ac:spMkLst>
            <pc:docMk/>
            <pc:sldMk cId="745575651" sldId="257"/>
            <ac:spMk id="26" creationId="{C431AF0B-5488-4E3A-B81A-B2B25E8E2E92}"/>
          </ac:spMkLst>
        </pc:spChg>
        <pc:spChg chg="add mod">
          <ac:chgData name="Emanuele Gurrieri" userId="4497d383120f6db4" providerId="Windows Live" clId="Web-{8C36AE5A-A8D9-4781-8889-4ACA5E763039}" dt="2021-03-25T14:52:15.425" v="634" actId="1076"/>
          <ac:spMkLst>
            <pc:docMk/>
            <pc:sldMk cId="745575651" sldId="257"/>
            <ac:spMk id="27" creationId="{6EC9A564-9752-4C96-9FEB-B6EC8C7DD704}"/>
          </ac:spMkLst>
        </pc:spChg>
        <pc:spChg chg="add del mod">
          <ac:chgData name="Emanuele Gurrieri" userId="4497d383120f6db4" providerId="Windows Live" clId="Web-{8C36AE5A-A8D9-4781-8889-4ACA5E763039}" dt="2021-03-25T14:58:51.793" v="880"/>
          <ac:spMkLst>
            <pc:docMk/>
            <pc:sldMk cId="745575651" sldId="257"/>
            <ac:spMk id="28" creationId="{1F72BD76-FF4C-4AC4-9271-A44D107507B3}"/>
          </ac:spMkLst>
        </pc:spChg>
        <pc:spChg chg="add del mod">
          <ac:chgData name="Emanuele Gurrieri" userId="4497d383120f6db4" providerId="Windows Live" clId="Web-{8C36AE5A-A8D9-4781-8889-4ACA5E763039}" dt="2021-03-25T14:18:24.490" v="394"/>
          <ac:spMkLst>
            <pc:docMk/>
            <pc:sldMk cId="745575651" sldId="257"/>
            <ac:spMk id="29" creationId="{361C36D4-6970-4D0C-8D1F-F8EC6989C3C4}"/>
          </ac:spMkLst>
        </pc:spChg>
        <pc:spChg chg="add mod">
          <ac:chgData name="Emanuele Gurrieri" userId="4497d383120f6db4" providerId="Windows Live" clId="Web-{8C36AE5A-A8D9-4781-8889-4ACA5E763039}" dt="2021-03-25T14:52:15.440" v="636" actId="1076"/>
          <ac:spMkLst>
            <pc:docMk/>
            <pc:sldMk cId="745575651" sldId="257"/>
            <ac:spMk id="30" creationId="{359910B5-E38B-4020-B414-B9663E7B4A6F}"/>
          </ac:spMkLst>
        </pc:spChg>
        <pc:spChg chg="add mod">
          <ac:chgData name="Emanuele Gurrieri" userId="4497d383120f6db4" providerId="Windows Live" clId="Web-{8C36AE5A-A8D9-4781-8889-4ACA5E763039}" dt="2021-03-25T14:52:15.440" v="637" actId="1076"/>
          <ac:spMkLst>
            <pc:docMk/>
            <pc:sldMk cId="745575651" sldId="257"/>
            <ac:spMk id="31" creationId="{50DAF80D-7C72-4BA7-9D25-071F43AF823C}"/>
          </ac:spMkLst>
        </pc:spChg>
        <pc:spChg chg="add mod">
          <ac:chgData name="Emanuele Gurrieri" userId="4497d383120f6db4" providerId="Windows Live" clId="Web-{8C36AE5A-A8D9-4781-8889-4ACA5E763039}" dt="2021-03-25T14:52:15.456" v="638" actId="1076"/>
          <ac:spMkLst>
            <pc:docMk/>
            <pc:sldMk cId="745575651" sldId="257"/>
            <ac:spMk id="32" creationId="{691806D6-9B36-45EB-88E9-6B3798EA8AC9}"/>
          </ac:spMkLst>
        </pc:spChg>
        <pc:spChg chg="add del">
          <ac:chgData name="Emanuele Gurrieri" userId="4497d383120f6db4" providerId="Windows Live" clId="Web-{8C36AE5A-A8D9-4781-8889-4ACA5E763039}" dt="2021-03-25T14:28:18.644" v="430"/>
          <ac:spMkLst>
            <pc:docMk/>
            <pc:sldMk cId="745575651" sldId="257"/>
            <ac:spMk id="33" creationId="{85B6BE5F-1F48-4ADF-89AB-7AE28E96B599}"/>
          </ac:spMkLst>
        </pc:spChg>
        <pc:spChg chg="add mod">
          <ac:chgData name="Emanuele Gurrieri" userId="4497d383120f6db4" providerId="Windows Live" clId="Web-{8C36AE5A-A8D9-4781-8889-4ACA5E763039}" dt="2021-03-25T14:52:15.456" v="639" actId="1076"/>
          <ac:spMkLst>
            <pc:docMk/>
            <pc:sldMk cId="745575651" sldId="257"/>
            <ac:spMk id="34" creationId="{C92B5944-9A5B-4C82-A800-AC6C931A6621}"/>
          </ac:spMkLst>
        </pc:spChg>
        <pc:spChg chg="add mod">
          <ac:chgData name="Emanuele Gurrieri" userId="4497d383120f6db4" providerId="Windows Live" clId="Web-{8C36AE5A-A8D9-4781-8889-4ACA5E763039}" dt="2021-03-25T15:02:05.547" v="967" actId="20577"/>
          <ac:spMkLst>
            <pc:docMk/>
            <pc:sldMk cId="745575651" sldId="257"/>
            <ac:spMk id="35" creationId="{0B47F3B6-CC60-48FD-8746-4E137835BC09}"/>
          </ac:spMkLst>
        </pc:spChg>
        <pc:picChg chg="add del mod">
          <ac:chgData name="Emanuele Gurrieri" userId="4497d383120f6db4" providerId="Windows Live" clId="Web-{8C36AE5A-A8D9-4781-8889-4ACA5E763039}" dt="2021-03-25T13:29:50.287" v="45"/>
          <ac:picMkLst>
            <pc:docMk/>
            <pc:sldMk cId="745575651" sldId="257"/>
            <ac:picMk id="2" creationId="{14829916-EA5D-4074-91D2-62BFBE496952}"/>
          </ac:picMkLst>
        </pc:picChg>
        <pc:picChg chg="add del mod">
          <ac:chgData name="Emanuele Gurrieri" userId="4497d383120f6db4" providerId="Windows Live" clId="Web-{8C36AE5A-A8D9-4781-8889-4ACA5E763039}" dt="2021-03-25T13:36:48.483" v="74"/>
          <ac:picMkLst>
            <pc:docMk/>
            <pc:sldMk cId="745575651" sldId="257"/>
            <ac:picMk id="3" creationId="{D39A32E9-9D1D-4471-9FD3-94E9D04F068C}"/>
          </ac:picMkLst>
        </pc:picChg>
        <pc:picChg chg="add mod">
          <ac:chgData name="Emanuele Gurrieri" userId="4497d383120f6db4" providerId="Windows Live" clId="Web-{8C36AE5A-A8D9-4781-8889-4ACA5E763039}" dt="2021-03-25T14:52:15.347" v="619" actId="1076"/>
          <ac:picMkLst>
            <pc:docMk/>
            <pc:sldMk cId="745575651" sldId="257"/>
            <ac:picMk id="5" creationId="{80D3462D-1A20-4803-BACA-A59A26FA0733}"/>
          </ac:picMkLst>
        </pc:picChg>
        <pc:inkChg chg="add del">
          <ac:chgData name="Emanuele Gurrieri" userId="4497d383120f6db4" providerId="Windows Live" clId="Web-{8C36AE5A-A8D9-4781-8889-4ACA5E763039}" dt="2021-03-25T14:06:44.741" v="326"/>
          <ac:inkMkLst>
            <pc:docMk/>
            <pc:sldMk cId="745575651" sldId="257"/>
            <ac:inkMk id="20" creationId="{DC8DFFF2-3909-48E8-B622-55E06CDD4F7F}"/>
          </ac:inkMkLst>
        </pc:inkChg>
        <pc:inkChg chg="add del">
          <ac:chgData name="Emanuele Gurrieri" userId="4497d383120f6db4" providerId="Windows Live" clId="Web-{8C36AE5A-A8D9-4781-8889-4ACA5E763039}" dt="2021-03-25T14:07:04.772" v="329"/>
          <ac:inkMkLst>
            <pc:docMk/>
            <pc:sldMk cId="745575651" sldId="257"/>
            <ac:inkMk id="22" creationId="{B15737FA-D934-427A-88CC-1B0755E65CCB}"/>
          </ac:inkMkLst>
        </pc:inkChg>
      </pc:sldChg>
      <pc:sldChg chg="addSp delSp modSp new mod ord setBg">
        <pc:chgData name="Emanuele Gurrieri" userId="4497d383120f6db4" providerId="Windows Live" clId="Web-{8C36AE5A-A8D9-4781-8889-4ACA5E763039}" dt="2021-03-25T15:12:56.030" v="1384" actId="20577"/>
        <pc:sldMkLst>
          <pc:docMk/>
          <pc:sldMk cId="920437350" sldId="258"/>
        </pc:sldMkLst>
        <pc:spChg chg="add del">
          <ac:chgData name="Emanuele Gurrieri" userId="4497d383120f6db4" providerId="Windows Live" clId="Web-{8C36AE5A-A8D9-4781-8889-4ACA5E763039}" dt="2021-03-25T13:29:21.677" v="41"/>
          <ac:spMkLst>
            <pc:docMk/>
            <pc:sldMk cId="920437350" sldId="258"/>
            <ac:spMk id="4" creationId="{D153EDB2-4AAD-43F4-AE78-4D326C813369}"/>
          </ac:spMkLst>
        </pc:spChg>
        <pc:spChg chg="add del">
          <ac:chgData name="Emanuele Gurrieri" userId="4497d383120f6db4" providerId="Windows Live" clId="Web-{8C36AE5A-A8D9-4781-8889-4ACA5E763039}" dt="2021-03-25T13:28:55.707" v="37"/>
          <ac:spMkLst>
            <pc:docMk/>
            <pc:sldMk cId="920437350" sldId="258"/>
            <ac:spMk id="7" creationId="{8950AD4C-6AF3-49F8-94E1-DBCAFB39478B}"/>
          </ac:spMkLst>
        </pc:spChg>
        <pc:spChg chg="add del">
          <ac:chgData name="Emanuele Gurrieri" userId="4497d383120f6db4" providerId="Windows Live" clId="Web-{8C36AE5A-A8D9-4781-8889-4ACA5E763039}" dt="2021-03-25T13:28:55.707" v="37"/>
          <ac:spMkLst>
            <pc:docMk/>
            <pc:sldMk cId="920437350" sldId="258"/>
            <ac:spMk id="9" creationId="{0ACBD85E-A404-45CB-B532-1039E479D4C6}"/>
          </ac:spMkLst>
        </pc:spChg>
        <pc:spChg chg="add del">
          <ac:chgData name="Emanuele Gurrieri" userId="4497d383120f6db4" providerId="Windows Live" clId="Web-{8C36AE5A-A8D9-4781-8889-4ACA5E763039}" dt="2021-03-25T13:28:55.707" v="37"/>
          <ac:spMkLst>
            <pc:docMk/>
            <pc:sldMk cId="920437350" sldId="258"/>
            <ac:spMk id="11" creationId="{DB1626B1-BAC7-4893-A5AC-620597685187}"/>
          </ac:spMkLst>
        </pc:spChg>
        <pc:spChg chg="add del">
          <ac:chgData name="Emanuele Gurrieri" userId="4497d383120f6db4" providerId="Windows Live" clId="Web-{8C36AE5A-A8D9-4781-8889-4ACA5E763039}" dt="2021-03-25T13:28:55.707" v="37"/>
          <ac:spMkLst>
            <pc:docMk/>
            <pc:sldMk cId="920437350" sldId="258"/>
            <ac:spMk id="13" creationId="{D64E9910-51FE-45BF-973D-9D2401FD3C63}"/>
          </ac:spMkLst>
        </pc:spChg>
        <pc:spChg chg="add mod ord">
          <ac:chgData name="Emanuele Gurrieri" userId="4497d383120f6db4" providerId="Windows Live" clId="Web-{8C36AE5A-A8D9-4781-8889-4ACA5E763039}" dt="2021-03-25T15:11:13.918" v="1315" actId="1076"/>
          <ac:spMkLst>
            <pc:docMk/>
            <pc:sldMk cId="920437350" sldId="258"/>
            <ac:spMk id="17" creationId="{1BD5AD46-9397-4C63-89B4-AA68FFE1C45C}"/>
          </ac:spMkLst>
        </pc:spChg>
        <pc:spChg chg="add mod">
          <ac:chgData name="Emanuele Gurrieri" userId="4497d383120f6db4" providerId="Windows Live" clId="Web-{8C36AE5A-A8D9-4781-8889-4ACA5E763039}" dt="2021-03-25T15:11:13.903" v="1312" actId="1076"/>
          <ac:spMkLst>
            <pc:docMk/>
            <pc:sldMk cId="920437350" sldId="258"/>
            <ac:spMk id="19" creationId="{D96DFC3E-44F5-4299-B4F2-76E833A74CC8}"/>
          </ac:spMkLst>
        </pc:spChg>
        <pc:spChg chg="add mod ord">
          <ac:chgData name="Emanuele Gurrieri" userId="4497d383120f6db4" providerId="Windows Live" clId="Web-{8C36AE5A-A8D9-4781-8889-4ACA5E763039}" dt="2021-03-25T15:11:13.934" v="1317" actId="1076"/>
          <ac:spMkLst>
            <pc:docMk/>
            <pc:sldMk cId="920437350" sldId="258"/>
            <ac:spMk id="20" creationId="{CA64906C-AE7A-4214-BEB3-093913D7B8DA}"/>
          </ac:spMkLst>
        </pc:spChg>
        <pc:spChg chg="add mod">
          <ac:chgData name="Emanuele Gurrieri" userId="4497d383120f6db4" providerId="Windows Live" clId="Web-{8C36AE5A-A8D9-4781-8889-4ACA5E763039}" dt="2021-03-25T15:11:13.934" v="1316" actId="1076"/>
          <ac:spMkLst>
            <pc:docMk/>
            <pc:sldMk cId="920437350" sldId="258"/>
            <ac:spMk id="22" creationId="{AC906D26-13EB-4679-81C5-41A60079CBCF}"/>
          </ac:spMkLst>
        </pc:spChg>
        <pc:spChg chg="add mod">
          <ac:chgData name="Emanuele Gurrieri" userId="4497d383120f6db4" providerId="Windows Live" clId="Web-{8C36AE5A-A8D9-4781-8889-4ACA5E763039}" dt="2021-03-25T15:11:13.918" v="1313" actId="1076"/>
          <ac:spMkLst>
            <pc:docMk/>
            <pc:sldMk cId="920437350" sldId="258"/>
            <ac:spMk id="23" creationId="{7569879A-A63D-4E9F-A19B-46C859E66F6E}"/>
          </ac:spMkLst>
        </pc:spChg>
        <pc:spChg chg="add mod">
          <ac:chgData name="Emanuele Gurrieri" userId="4497d383120f6db4" providerId="Windows Live" clId="Web-{8C36AE5A-A8D9-4781-8889-4ACA5E763039}" dt="2021-03-25T15:11:13.918" v="1314" actId="1076"/>
          <ac:spMkLst>
            <pc:docMk/>
            <pc:sldMk cId="920437350" sldId="258"/>
            <ac:spMk id="24" creationId="{D6368308-C941-435B-8838-AEF2A7A3F18F}"/>
          </ac:spMkLst>
        </pc:spChg>
        <pc:spChg chg="add del mod">
          <ac:chgData name="Emanuele Gurrieri" userId="4497d383120f6db4" providerId="Windows Live" clId="Web-{8C36AE5A-A8D9-4781-8889-4ACA5E763039}" dt="2021-03-25T15:09:37.713" v="1290"/>
          <ac:spMkLst>
            <pc:docMk/>
            <pc:sldMk cId="920437350" sldId="258"/>
            <ac:spMk id="25" creationId="{A596FA1D-2CFD-4F34-8C8B-38B79D7EC58A}"/>
          </ac:spMkLst>
        </pc:spChg>
        <pc:spChg chg="add mod">
          <ac:chgData name="Emanuele Gurrieri" userId="4497d383120f6db4" providerId="Windows Live" clId="Web-{8C36AE5A-A8D9-4781-8889-4ACA5E763039}" dt="2021-03-25T15:12:56.030" v="1384" actId="20577"/>
          <ac:spMkLst>
            <pc:docMk/>
            <pc:sldMk cId="920437350" sldId="258"/>
            <ac:spMk id="26" creationId="{48BCFE31-16F0-4ECA-980D-3D1CF4A809CB}"/>
          </ac:spMkLst>
        </pc:spChg>
        <pc:grpChg chg="add del">
          <ac:chgData name="Emanuele Gurrieri" userId="4497d383120f6db4" providerId="Windows Live" clId="Web-{8C36AE5A-A8D9-4781-8889-4ACA5E763039}" dt="2021-03-25T13:29:21.677" v="41"/>
          <ac:grpSpMkLst>
            <pc:docMk/>
            <pc:sldMk cId="920437350" sldId="258"/>
            <ac:grpSpMk id="5" creationId="{A3CB7779-72E2-4E92-AE18-6BBC335DD881}"/>
          </ac:grpSpMkLst>
        </pc:grpChg>
        <pc:picChg chg="add del mod">
          <ac:chgData name="Emanuele Gurrieri" userId="4497d383120f6db4" providerId="Windows Live" clId="Web-{8C36AE5A-A8D9-4781-8889-4ACA5E763039}" dt="2021-03-25T13:28:58.817" v="39"/>
          <ac:picMkLst>
            <pc:docMk/>
            <pc:sldMk cId="920437350" sldId="258"/>
            <ac:picMk id="2" creationId="{113DBA26-4389-4E0F-BCC6-012F91C40597}"/>
          </ac:picMkLst>
        </pc:picChg>
        <pc:picChg chg="add del mod">
          <ac:chgData name="Emanuele Gurrieri" userId="4497d383120f6db4" providerId="Windows Live" clId="Web-{8C36AE5A-A8D9-4781-8889-4ACA5E763039}" dt="2021-03-25T13:36:46.218" v="73"/>
          <ac:picMkLst>
            <pc:docMk/>
            <pc:sldMk cId="920437350" sldId="258"/>
            <ac:picMk id="3" creationId="{E3D4DDA4-1909-4EE4-A615-3D150BBD2F6B}"/>
          </ac:picMkLst>
        </pc:picChg>
        <pc:picChg chg="add mod ord">
          <ac:chgData name="Emanuele Gurrieri" userId="4497d383120f6db4" providerId="Windows Live" clId="Web-{8C36AE5A-A8D9-4781-8889-4ACA5E763039}" dt="2021-03-25T15:11:13.903" v="1311" actId="1076"/>
          <ac:picMkLst>
            <pc:docMk/>
            <pc:sldMk cId="920437350" sldId="258"/>
            <ac:picMk id="15" creationId="{4F912B8D-7595-417F-84EB-E5D98EBC02A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80D3462D-1A20-4803-BACA-A59A26FA0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67" y="1209193"/>
            <a:ext cx="10364775" cy="5571067"/>
          </a:xfrm>
          <a:prstGeom prst="rect">
            <a:avLst/>
          </a:prstGeom>
        </p:spPr>
      </p:pic>
      <p:sp>
        <p:nvSpPr>
          <p:cNvPr id="6" name="Parentesi quadra aperta 5">
            <a:extLst>
              <a:ext uri="{FF2B5EF4-FFF2-40B4-BE49-F238E27FC236}">
                <a16:creationId xmlns:a16="http://schemas.microsoft.com/office/drawing/2014/main" id="{97A85960-54E3-4289-888B-75AF0FD76A86}"/>
              </a:ext>
            </a:extLst>
          </p:cNvPr>
          <p:cNvSpPr/>
          <p:nvPr/>
        </p:nvSpPr>
        <p:spPr>
          <a:xfrm rot="10800000">
            <a:off x="11493639" y="1883987"/>
            <a:ext cx="76200" cy="1470660"/>
          </a:xfrm>
          <a:prstGeom prst="leftBracket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E8A1432-9AD0-4258-B971-4354F21671AD}"/>
              </a:ext>
            </a:extLst>
          </p:cNvPr>
          <p:cNvSpPr txBox="1"/>
          <p:nvPr/>
        </p:nvSpPr>
        <p:spPr>
          <a:xfrm rot="5400000">
            <a:off x="11162550" y="2583122"/>
            <a:ext cx="105156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 dirty="0">
                <a:latin typeface="Franklin Gothic Medium"/>
                <a:cs typeface="Calibri"/>
              </a:rPr>
              <a:t>30vh = 216px</a:t>
            </a:r>
          </a:p>
        </p:txBody>
      </p:sp>
      <p:sp>
        <p:nvSpPr>
          <p:cNvPr id="8" name="Parentesi quadra aperta 7">
            <a:extLst>
              <a:ext uri="{FF2B5EF4-FFF2-40B4-BE49-F238E27FC236}">
                <a16:creationId xmlns:a16="http://schemas.microsoft.com/office/drawing/2014/main" id="{E6F89EC9-A408-4E0C-8B0B-38F691BEF593}"/>
              </a:ext>
            </a:extLst>
          </p:cNvPr>
          <p:cNvSpPr/>
          <p:nvPr/>
        </p:nvSpPr>
        <p:spPr>
          <a:xfrm rot="5400000">
            <a:off x="6560959" y="-3686233"/>
            <a:ext cx="137160" cy="933450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Parentesi quadra aperta 9">
            <a:extLst>
              <a:ext uri="{FF2B5EF4-FFF2-40B4-BE49-F238E27FC236}">
                <a16:creationId xmlns:a16="http://schemas.microsoft.com/office/drawing/2014/main" id="{267C07CA-8475-45E3-8884-B3E2F24E18DB}"/>
              </a:ext>
            </a:extLst>
          </p:cNvPr>
          <p:cNvSpPr/>
          <p:nvPr/>
        </p:nvSpPr>
        <p:spPr>
          <a:xfrm rot="5400000">
            <a:off x="1401584" y="529532"/>
            <a:ext cx="129540" cy="90678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B27B199-4750-418C-BE33-EBAC8BA228A8}"/>
              </a:ext>
            </a:extLst>
          </p:cNvPr>
          <p:cNvSpPr txBox="1"/>
          <p:nvPr/>
        </p:nvSpPr>
        <p:spPr>
          <a:xfrm>
            <a:off x="4405515" y="672407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 dirty="0">
                <a:latin typeface="Franklin Gothic Medium"/>
              </a:rPr>
              <a:t>90vw = 1128px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DE12BBF-845C-4F53-8008-95799771E730}"/>
              </a:ext>
            </a:extLst>
          </p:cNvPr>
          <p:cNvSpPr txBox="1"/>
          <p:nvPr/>
        </p:nvSpPr>
        <p:spPr>
          <a:xfrm>
            <a:off x="4176914" y="2501206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 dirty="0" err="1">
                <a:solidFill>
                  <a:srgbClr val="FFFF00"/>
                </a:solidFill>
                <a:latin typeface="Franklin Gothic Medium"/>
              </a:rPr>
              <a:t>margin</a:t>
            </a:r>
            <a:r>
              <a:rPr lang="it-IT" sz="1000" dirty="0">
                <a:solidFill>
                  <a:srgbClr val="FFFF00"/>
                </a:solidFill>
                <a:latin typeface="Franklin Gothic Medium"/>
              </a:rPr>
              <a:t>: 14px</a:t>
            </a:r>
          </a:p>
        </p:txBody>
      </p:sp>
      <p:sp>
        <p:nvSpPr>
          <p:cNvPr id="13" name="Cornice 12">
            <a:extLst>
              <a:ext uri="{FF2B5EF4-FFF2-40B4-BE49-F238E27FC236}">
                <a16:creationId xmlns:a16="http://schemas.microsoft.com/office/drawing/2014/main" id="{9F7E1E49-1BCD-4B04-8DC0-9568FCE79F70}"/>
              </a:ext>
            </a:extLst>
          </p:cNvPr>
          <p:cNvSpPr/>
          <p:nvPr/>
        </p:nvSpPr>
        <p:spPr>
          <a:xfrm>
            <a:off x="1965210" y="2743142"/>
            <a:ext cx="6385560" cy="6400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B9A4DCB-C570-4588-AFA9-5D8817D0EDD5}"/>
              </a:ext>
            </a:extLst>
          </p:cNvPr>
          <p:cNvSpPr txBox="1"/>
          <p:nvPr/>
        </p:nvSpPr>
        <p:spPr>
          <a:xfrm>
            <a:off x="958734" y="667326"/>
            <a:ext cx="107442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 dirty="0">
                <a:latin typeface="Franklin Gothic Medium"/>
              </a:rPr>
              <a:t>10vw = 106px</a:t>
            </a:r>
          </a:p>
        </p:txBody>
      </p:sp>
      <p:sp>
        <p:nvSpPr>
          <p:cNvPr id="15" name="Cornice 14">
            <a:extLst>
              <a:ext uri="{FF2B5EF4-FFF2-40B4-BE49-F238E27FC236}">
                <a16:creationId xmlns:a16="http://schemas.microsoft.com/office/drawing/2014/main" id="{3AF3E35D-91CF-4704-BED8-8DDD312DC9CE}"/>
              </a:ext>
            </a:extLst>
          </p:cNvPr>
          <p:cNvSpPr/>
          <p:nvPr/>
        </p:nvSpPr>
        <p:spPr>
          <a:xfrm>
            <a:off x="1056525" y="1925897"/>
            <a:ext cx="845820" cy="495300"/>
          </a:xfrm>
          <a:prstGeom prst="frame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C0380E45-CB6C-43B5-B8B1-0EC0A47555B7}"/>
              </a:ext>
            </a:extLst>
          </p:cNvPr>
          <p:cNvSpPr/>
          <p:nvPr/>
        </p:nvSpPr>
        <p:spPr>
          <a:xfrm>
            <a:off x="1153045" y="2014797"/>
            <a:ext cx="660400" cy="106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0833BBCB-14BD-4F5A-8013-BB512AB1B2ED}"/>
              </a:ext>
            </a:extLst>
          </p:cNvPr>
          <p:cNvSpPr/>
          <p:nvPr/>
        </p:nvSpPr>
        <p:spPr>
          <a:xfrm>
            <a:off x="1153044" y="2228156"/>
            <a:ext cx="660400" cy="106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20C4DB65-334C-4F57-A9FD-43AC54C2FA1C}"/>
              </a:ext>
            </a:extLst>
          </p:cNvPr>
          <p:cNvSpPr/>
          <p:nvPr/>
        </p:nvSpPr>
        <p:spPr>
          <a:xfrm rot="5400000">
            <a:off x="1104784" y="2068136"/>
            <a:ext cx="309880" cy="21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C431AF0B-5488-4E3A-B81A-B2B25E8E2E92}"/>
              </a:ext>
            </a:extLst>
          </p:cNvPr>
          <p:cNvSpPr/>
          <p:nvPr/>
        </p:nvSpPr>
        <p:spPr>
          <a:xfrm rot="5400000">
            <a:off x="1551823" y="2073215"/>
            <a:ext cx="309880" cy="21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3BB9FB8-4C53-4249-BCB0-3527343687B0}"/>
              </a:ext>
            </a:extLst>
          </p:cNvPr>
          <p:cNvSpPr txBox="1"/>
          <p:nvPr/>
        </p:nvSpPr>
        <p:spPr>
          <a:xfrm>
            <a:off x="1075574" y="1970347"/>
            <a:ext cx="45212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600" dirty="0">
                <a:latin typeface="Franklin Gothic Medium"/>
              </a:rPr>
              <a:t>14px</a:t>
            </a:r>
            <a:endParaRPr lang="it-IT" sz="600" u="sng" dirty="0">
              <a:solidFill>
                <a:schemeClr val="accent6">
                  <a:lumMod val="40000"/>
                  <a:lumOff val="60000"/>
                </a:schemeClr>
              </a:solidFill>
              <a:latin typeface="Franklin Gothic Medium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EC9A564-9752-4C96-9FEB-B6EC8C7DD704}"/>
              </a:ext>
            </a:extLst>
          </p:cNvPr>
          <p:cNvSpPr txBox="1"/>
          <p:nvPr/>
        </p:nvSpPr>
        <p:spPr>
          <a:xfrm>
            <a:off x="1629293" y="2310706"/>
            <a:ext cx="45212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600" dirty="0">
                <a:latin typeface="Franklin Gothic Medium"/>
              </a:rPr>
              <a:t>14px</a:t>
            </a:r>
            <a:endParaRPr lang="it-IT" sz="600" u="sng" dirty="0">
              <a:solidFill>
                <a:schemeClr val="accent6">
                  <a:lumMod val="40000"/>
                  <a:lumOff val="60000"/>
                </a:schemeClr>
              </a:solidFill>
              <a:latin typeface="Franklin Gothic Medium"/>
            </a:endParaRP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359910B5-E38B-4020-B414-B9663E7B4A6F}"/>
              </a:ext>
            </a:extLst>
          </p:cNvPr>
          <p:cNvSpPr/>
          <p:nvPr/>
        </p:nvSpPr>
        <p:spPr>
          <a:xfrm>
            <a:off x="1951875" y="3385127"/>
            <a:ext cx="9326880" cy="137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50DAF80D-7C72-4BA7-9D25-071F43AF823C}"/>
              </a:ext>
            </a:extLst>
          </p:cNvPr>
          <p:cNvSpPr/>
          <p:nvPr/>
        </p:nvSpPr>
        <p:spPr>
          <a:xfrm rot="16200000">
            <a:off x="397394" y="5069147"/>
            <a:ext cx="3261360" cy="160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691806D6-9B36-45EB-88E9-6B3798EA8AC9}"/>
              </a:ext>
            </a:extLst>
          </p:cNvPr>
          <p:cNvSpPr/>
          <p:nvPr/>
        </p:nvSpPr>
        <p:spPr>
          <a:xfrm rot="16200000">
            <a:off x="9560444" y="5072957"/>
            <a:ext cx="3268980" cy="1752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C92B5944-9A5B-4C82-A800-AC6C931A6621}"/>
              </a:ext>
            </a:extLst>
          </p:cNvPr>
          <p:cNvSpPr txBox="1"/>
          <p:nvPr/>
        </p:nvSpPr>
        <p:spPr>
          <a:xfrm>
            <a:off x="8406014" y="3331786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 dirty="0" err="1">
                <a:latin typeface="Franklin Gothic Medium"/>
              </a:rPr>
              <a:t>padding</a:t>
            </a:r>
            <a:r>
              <a:rPr lang="it-IT" sz="1000" dirty="0">
                <a:latin typeface="Franklin Gothic Medium"/>
              </a:rPr>
              <a:t>: 14px</a:t>
            </a:r>
            <a:endParaRPr lang="it-IT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B47F3B6-CC60-48FD-8746-4E137835BC09}"/>
              </a:ext>
            </a:extLst>
          </p:cNvPr>
          <p:cNvSpPr txBox="1"/>
          <p:nvPr/>
        </p:nvSpPr>
        <p:spPr>
          <a:xfrm>
            <a:off x="591127" y="2309"/>
            <a:ext cx="10801927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>
                <a:latin typeface="Arial Black"/>
                <a:cs typeface="Calibri"/>
              </a:rPr>
              <a:t>Layout composto da un </a:t>
            </a:r>
            <a:r>
              <a:rPr lang="it-IT" sz="1100" dirty="0" err="1">
                <a:latin typeface="Arial Black"/>
                <a:cs typeface="Calibri"/>
              </a:rPr>
              <a:t>header</a:t>
            </a:r>
            <a:r>
              <a:rPr lang="it-IT" sz="1100" dirty="0">
                <a:latin typeface="Arial Black"/>
                <a:cs typeface="Calibri"/>
              </a:rPr>
              <a:t> che contiene un div id=</a:t>
            </a:r>
            <a:r>
              <a:rPr lang="it-IT" sz="1100" dirty="0" err="1">
                <a:latin typeface="Arial Black"/>
                <a:cs typeface="Calibri"/>
              </a:rPr>
              <a:t>primary</a:t>
            </a:r>
            <a:r>
              <a:rPr lang="it-IT" sz="1100" dirty="0">
                <a:latin typeface="Arial Black"/>
                <a:cs typeface="Calibri"/>
              </a:rPr>
              <a:t> e un div id=</a:t>
            </a:r>
            <a:r>
              <a:rPr lang="it-IT" sz="1100" dirty="0" err="1">
                <a:latin typeface="Arial Black"/>
                <a:cs typeface="Calibri"/>
              </a:rPr>
              <a:t>flex-right</a:t>
            </a:r>
            <a:r>
              <a:rPr lang="it-IT" sz="1100" dirty="0">
                <a:latin typeface="Arial Black"/>
                <a:cs typeface="Calibri"/>
              </a:rPr>
              <a:t>. </a:t>
            </a:r>
            <a:r>
              <a:rPr lang="it-IT" sz="1100" dirty="0" err="1">
                <a:latin typeface="Arial Black"/>
                <a:cs typeface="Calibri"/>
              </a:rPr>
              <a:t>Primary</a:t>
            </a:r>
            <a:r>
              <a:rPr lang="it-IT" sz="1100" dirty="0">
                <a:latin typeface="Arial Black"/>
                <a:cs typeface="Calibri"/>
              </a:rPr>
              <a:t> contiene un </a:t>
            </a:r>
            <a:r>
              <a:rPr lang="it-IT" sz="1100" dirty="0" err="1">
                <a:latin typeface="Arial Black"/>
                <a:cs typeface="Calibri"/>
              </a:rPr>
              <a:t>nav</a:t>
            </a:r>
            <a:r>
              <a:rPr lang="it-IT" sz="1100" dirty="0">
                <a:latin typeface="Arial Black"/>
                <a:cs typeface="Calibri"/>
              </a:rPr>
              <a:t> id=links per i vari link con </a:t>
            </a:r>
            <a:r>
              <a:rPr lang="it-IT" sz="1100" dirty="0" err="1">
                <a:latin typeface="Arial Black"/>
                <a:cs typeface="Calibri"/>
              </a:rPr>
              <a:t>width</a:t>
            </a:r>
            <a:r>
              <a:rPr lang="it-IT" sz="1100" dirty="0">
                <a:latin typeface="Arial Black"/>
                <a:cs typeface="Calibri"/>
              </a:rPr>
              <a:t> 10vw ed </a:t>
            </a:r>
            <a:r>
              <a:rPr lang="it-IT" sz="1100" dirty="0" err="1">
                <a:latin typeface="Arial Black"/>
                <a:cs typeface="Calibri"/>
              </a:rPr>
              <a:t>height</a:t>
            </a:r>
            <a:r>
              <a:rPr lang="it-IT" sz="1100" dirty="0">
                <a:latin typeface="Arial Black"/>
                <a:cs typeface="Calibri"/>
              </a:rPr>
              <a:t> estesa per tutto l'</a:t>
            </a:r>
            <a:r>
              <a:rPr lang="it-IT" sz="1100" dirty="0" err="1">
                <a:latin typeface="Arial Black"/>
                <a:cs typeface="Calibri"/>
              </a:rPr>
              <a:t>header</a:t>
            </a:r>
            <a:r>
              <a:rPr lang="it-IT" sz="1100" dirty="0">
                <a:latin typeface="Arial Black"/>
                <a:cs typeface="Calibri"/>
              </a:rPr>
              <a:t>, i vari link hanno </a:t>
            </a:r>
            <a:r>
              <a:rPr lang="it-IT" sz="1100" dirty="0" err="1">
                <a:latin typeface="Arial Black"/>
                <a:cs typeface="Calibri"/>
              </a:rPr>
              <a:t>padding</a:t>
            </a:r>
            <a:r>
              <a:rPr lang="it-IT" sz="1100" dirty="0">
                <a:latin typeface="Arial Black"/>
                <a:cs typeface="Calibri"/>
              </a:rPr>
              <a:t> 14px e </a:t>
            </a:r>
            <a:r>
              <a:rPr lang="it-IT" sz="1100" dirty="0" err="1">
                <a:latin typeface="Arial Black"/>
                <a:cs typeface="Calibri"/>
              </a:rPr>
              <a:t>margin</a:t>
            </a:r>
            <a:r>
              <a:rPr lang="it-IT" sz="1100" dirty="0">
                <a:latin typeface="Arial Black"/>
                <a:cs typeface="Calibri"/>
              </a:rPr>
              <a:t> 14px. Flex-</a:t>
            </a:r>
            <a:r>
              <a:rPr lang="it-IT" sz="1100" dirty="0" err="1">
                <a:latin typeface="Arial Black"/>
                <a:cs typeface="Calibri"/>
              </a:rPr>
              <a:t>right</a:t>
            </a:r>
            <a:r>
              <a:rPr lang="it-IT" sz="1100" dirty="0">
                <a:latin typeface="Arial Black"/>
                <a:cs typeface="Calibri"/>
              </a:rPr>
              <a:t> contiene un </a:t>
            </a:r>
            <a:r>
              <a:rPr lang="it-IT" sz="1100" dirty="0" err="1">
                <a:latin typeface="Arial Black"/>
                <a:cs typeface="Calibri"/>
              </a:rPr>
              <a:t>header</a:t>
            </a:r>
            <a:r>
              <a:rPr lang="it-IT" sz="1100" dirty="0">
                <a:latin typeface="Arial Black"/>
                <a:cs typeface="Calibri"/>
              </a:rPr>
              <a:t> id=</a:t>
            </a:r>
            <a:r>
              <a:rPr lang="it-IT" sz="1100" dirty="0" err="1">
                <a:latin typeface="Arial Black"/>
                <a:cs typeface="Calibri"/>
              </a:rPr>
              <a:t>title</a:t>
            </a:r>
            <a:r>
              <a:rPr lang="it-IT" sz="1100" dirty="0">
                <a:latin typeface="Arial Black"/>
                <a:cs typeface="Calibri"/>
              </a:rPr>
              <a:t> e una </a:t>
            </a:r>
            <a:r>
              <a:rPr lang="it-IT" sz="1100" dirty="0" err="1">
                <a:latin typeface="Arial Black"/>
                <a:cs typeface="Calibri"/>
              </a:rPr>
              <a:t>section</a:t>
            </a:r>
            <a:r>
              <a:rPr lang="it-IT" sz="1100" dirty="0">
                <a:latin typeface="Arial Black"/>
                <a:cs typeface="Calibri"/>
              </a:rPr>
              <a:t> per i diversi contenuti: </a:t>
            </a:r>
            <a:r>
              <a:rPr lang="it-IT" sz="1100" dirty="0" err="1">
                <a:latin typeface="Arial Black"/>
                <a:cs typeface="Calibri"/>
              </a:rPr>
              <a:t>title</a:t>
            </a:r>
            <a:r>
              <a:rPr lang="it-IT" sz="1100" dirty="0">
                <a:latin typeface="Arial Black"/>
                <a:cs typeface="Calibri"/>
              </a:rPr>
              <a:t> ha </a:t>
            </a:r>
            <a:r>
              <a:rPr lang="it-IT" sz="1100" dirty="0" err="1">
                <a:latin typeface="Arial Black"/>
                <a:cs typeface="Calibri"/>
              </a:rPr>
              <a:t>height</a:t>
            </a:r>
            <a:r>
              <a:rPr lang="it-IT" sz="1100" dirty="0">
                <a:latin typeface="Arial Black"/>
                <a:cs typeface="Calibri"/>
              </a:rPr>
              <a:t> 30vh e </a:t>
            </a:r>
            <a:r>
              <a:rPr lang="it-IT" sz="1100" dirty="0" err="1">
                <a:latin typeface="Arial Black"/>
                <a:cs typeface="Calibri"/>
              </a:rPr>
              <a:t>width</a:t>
            </a:r>
            <a:r>
              <a:rPr lang="it-IT" sz="1100" dirty="0">
                <a:latin typeface="Arial Black"/>
                <a:cs typeface="Calibri"/>
              </a:rPr>
              <a:t> 90vw e </a:t>
            </a:r>
            <a:r>
              <a:rPr lang="it-IT" sz="1100" dirty="0" err="1">
                <a:latin typeface="Arial Black"/>
                <a:cs typeface="Calibri"/>
              </a:rPr>
              <a:t>section</a:t>
            </a:r>
            <a:r>
              <a:rPr lang="it-IT" sz="1100" dirty="0">
                <a:latin typeface="Arial Black"/>
                <a:cs typeface="Calibri"/>
              </a:rPr>
              <a:t> estesa per tutto </a:t>
            </a:r>
            <a:r>
              <a:rPr lang="it-IT" sz="1100" dirty="0" err="1">
                <a:latin typeface="Arial Black"/>
                <a:cs typeface="Calibri"/>
              </a:rPr>
              <a:t>title</a:t>
            </a:r>
            <a:r>
              <a:rPr lang="it-IT" sz="1100" dirty="0">
                <a:latin typeface="Arial Black"/>
                <a:cs typeface="Calibri"/>
              </a:rPr>
              <a:t> con un </a:t>
            </a:r>
            <a:r>
              <a:rPr lang="it-IT" sz="1100" dirty="0" err="1">
                <a:latin typeface="Arial Black"/>
                <a:cs typeface="Calibri"/>
              </a:rPr>
              <a:t>padding</a:t>
            </a:r>
            <a:r>
              <a:rPr lang="it-IT" sz="1100" dirty="0">
                <a:latin typeface="Arial Black"/>
                <a:cs typeface="Calibri"/>
              </a:rPr>
              <a:t> 14px.</a:t>
            </a:r>
          </a:p>
        </p:txBody>
      </p:sp>
    </p:spTree>
    <p:extLst>
      <p:ext uri="{BB962C8B-B14F-4D97-AF65-F5344CB8AC3E}">
        <p14:creationId xmlns:p14="http://schemas.microsoft.com/office/powerpoint/2010/main" val="74557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4">
            <a:extLst>
              <a:ext uri="{FF2B5EF4-FFF2-40B4-BE49-F238E27FC236}">
                <a16:creationId xmlns:a16="http://schemas.microsoft.com/office/drawing/2014/main" id="{EE2B2CFA-C737-405A-9B80-6A6FEAF9F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49" y="1512854"/>
            <a:ext cx="10905066" cy="5125380"/>
          </a:xfrm>
          <a:prstGeom prst="rect">
            <a:avLst/>
          </a:prstGeom>
        </p:spPr>
      </p:pic>
      <p:sp>
        <p:nvSpPr>
          <p:cNvPr id="8" name="Parentesi quadra aperta 7">
            <a:extLst>
              <a:ext uri="{FF2B5EF4-FFF2-40B4-BE49-F238E27FC236}">
                <a16:creationId xmlns:a16="http://schemas.microsoft.com/office/drawing/2014/main" id="{26904AC3-8D1F-4727-B5C2-CD919BA7FD4F}"/>
              </a:ext>
            </a:extLst>
          </p:cNvPr>
          <p:cNvSpPr/>
          <p:nvPr/>
        </p:nvSpPr>
        <p:spPr>
          <a:xfrm rot="5400000">
            <a:off x="4120666" y="-572987"/>
            <a:ext cx="180304" cy="4868484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B2CF0B9-08AD-40FF-A488-9C8ACC142D13}"/>
              </a:ext>
            </a:extLst>
          </p:cNvPr>
          <p:cNvSpPr txBox="1"/>
          <p:nvPr/>
        </p:nvSpPr>
        <p:spPr>
          <a:xfrm>
            <a:off x="266527" y="373709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 dirty="0">
              <a:cs typeface="Calibri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A2DCFF2-D7FD-4C03-B3DC-90B878D9C9F4}"/>
              </a:ext>
            </a:extLst>
          </p:cNvPr>
          <p:cNvSpPr txBox="1"/>
          <p:nvPr/>
        </p:nvSpPr>
        <p:spPr>
          <a:xfrm>
            <a:off x="3520902" y="1576185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 dirty="0">
                <a:latin typeface="Franklin Gothic Medium"/>
              </a:rPr>
              <a:t>50vw = 627px</a:t>
            </a:r>
            <a:endParaRPr lang="it-IT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7CCC7D14-5190-47D1-BDC6-A8A3635EC67B}"/>
              </a:ext>
            </a:extLst>
          </p:cNvPr>
          <p:cNvSpPr/>
          <p:nvPr/>
        </p:nvSpPr>
        <p:spPr>
          <a:xfrm flipV="1">
            <a:off x="1775922" y="1949565"/>
            <a:ext cx="4884420" cy="190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7F967BF2-47EE-479C-94F4-14E42D624462}"/>
              </a:ext>
            </a:extLst>
          </p:cNvPr>
          <p:cNvSpPr/>
          <p:nvPr/>
        </p:nvSpPr>
        <p:spPr>
          <a:xfrm rot="16200000">
            <a:off x="1013921" y="2894445"/>
            <a:ext cx="1668780" cy="152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60C3A299-B0BD-47E8-9E88-5236755C29C0}"/>
              </a:ext>
            </a:extLst>
          </p:cNvPr>
          <p:cNvSpPr/>
          <p:nvPr/>
        </p:nvSpPr>
        <p:spPr>
          <a:xfrm>
            <a:off x="1775921" y="3808845"/>
            <a:ext cx="4884420" cy="167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EAD4B63B-0E6F-4311-B78A-B70E38F7C3F3}"/>
              </a:ext>
            </a:extLst>
          </p:cNvPr>
          <p:cNvSpPr/>
          <p:nvPr/>
        </p:nvSpPr>
        <p:spPr>
          <a:xfrm rot="16200000">
            <a:off x="10314131" y="2898255"/>
            <a:ext cx="1676400" cy="152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BC2B361C-0649-4EB4-BE3A-834F6CFEF6BF}"/>
              </a:ext>
            </a:extLst>
          </p:cNvPr>
          <p:cNvSpPr/>
          <p:nvPr/>
        </p:nvSpPr>
        <p:spPr>
          <a:xfrm rot="16200000">
            <a:off x="8241491" y="2890635"/>
            <a:ext cx="1676400" cy="152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3054F0E0-5A28-42D9-94BC-6430067A8F9B}"/>
              </a:ext>
            </a:extLst>
          </p:cNvPr>
          <p:cNvSpPr/>
          <p:nvPr/>
        </p:nvSpPr>
        <p:spPr>
          <a:xfrm rot="16200000">
            <a:off x="5688791" y="2844914"/>
            <a:ext cx="1760220" cy="1752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FE896D8E-EB4D-4A24-9114-BB1B71F78AA1}"/>
              </a:ext>
            </a:extLst>
          </p:cNvPr>
          <p:cNvSpPr/>
          <p:nvPr/>
        </p:nvSpPr>
        <p:spPr>
          <a:xfrm>
            <a:off x="9003491" y="3812654"/>
            <a:ext cx="2225040" cy="167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4307BDE9-A752-44B6-BE22-C738CE385E2D}"/>
              </a:ext>
            </a:extLst>
          </p:cNvPr>
          <p:cNvSpPr/>
          <p:nvPr/>
        </p:nvSpPr>
        <p:spPr>
          <a:xfrm>
            <a:off x="9003491" y="1953374"/>
            <a:ext cx="2225040" cy="182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D862B72-E7EB-44A2-87DE-F64F92FDB64E}"/>
              </a:ext>
            </a:extLst>
          </p:cNvPr>
          <p:cNvSpPr txBox="1"/>
          <p:nvPr/>
        </p:nvSpPr>
        <p:spPr>
          <a:xfrm>
            <a:off x="1722582" y="3770745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 dirty="0" err="1">
                <a:latin typeface="Franklin Gothic Medium"/>
              </a:rPr>
              <a:t>margin</a:t>
            </a:r>
            <a:r>
              <a:rPr lang="it-IT" sz="1000" dirty="0">
                <a:latin typeface="Franklin Gothic Medium"/>
              </a:rPr>
              <a:t>: 25px</a:t>
            </a:r>
            <a:endParaRPr lang="it-IT" dirty="0"/>
          </a:p>
        </p:txBody>
      </p:sp>
      <p:sp>
        <p:nvSpPr>
          <p:cNvPr id="33" name="Parentesi quadra aperta 32">
            <a:extLst>
              <a:ext uri="{FF2B5EF4-FFF2-40B4-BE49-F238E27FC236}">
                <a16:creationId xmlns:a16="http://schemas.microsoft.com/office/drawing/2014/main" id="{47C60C51-51E1-4106-8052-88C373CB2E02}"/>
              </a:ext>
            </a:extLst>
          </p:cNvPr>
          <p:cNvSpPr/>
          <p:nvPr/>
        </p:nvSpPr>
        <p:spPr>
          <a:xfrm rot="5400000">
            <a:off x="10029976" y="749083"/>
            <a:ext cx="180304" cy="2224344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989DCC8-814B-4161-B032-6F3C52F36123}"/>
              </a:ext>
            </a:extLst>
          </p:cNvPr>
          <p:cNvSpPr txBox="1"/>
          <p:nvPr/>
        </p:nvSpPr>
        <p:spPr>
          <a:xfrm>
            <a:off x="9577878" y="1576184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  <a:latin typeface="Franklin Gothic Medium"/>
              </a:rPr>
              <a:t>20vw = 250px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FFD15325-6865-4488-98B0-624E94B216F7}"/>
              </a:ext>
            </a:extLst>
          </p:cNvPr>
          <p:cNvSpPr txBox="1"/>
          <p:nvPr/>
        </p:nvSpPr>
        <p:spPr>
          <a:xfrm>
            <a:off x="775854" y="256309"/>
            <a:ext cx="10986654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>
                <a:latin typeface="Arial Black"/>
              </a:rPr>
              <a:t>La </a:t>
            </a:r>
            <a:r>
              <a:rPr lang="it-IT" sz="1100" dirty="0" err="1">
                <a:latin typeface="Arial Black"/>
              </a:rPr>
              <a:t>section</a:t>
            </a:r>
            <a:r>
              <a:rPr lang="it-IT" sz="1100" dirty="0">
                <a:latin typeface="Arial Black"/>
              </a:rPr>
              <a:t> ha display </a:t>
            </a:r>
            <a:r>
              <a:rPr lang="it-IT" sz="1100" dirty="0" err="1">
                <a:latin typeface="Arial Black"/>
              </a:rPr>
              <a:t>flex</a:t>
            </a:r>
            <a:r>
              <a:rPr lang="it-IT" sz="1100" dirty="0">
                <a:latin typeface="Arial Black"/>
              </a:rPr>
              <a:t> e contiene tanti div id=</a:t>
            </a:r>
            <a:r>
              <a:rPr lang="it-IT" sz="1100" dirty="0" err="1">
                <a:latin typeface="Arial Black"/>
              </a:rPr>
              <a:t>content</a:t>
            </a:r>
            <a:r>
              <a:rPr lang="it-IT" sz="1100" dirty="0">
                <a:latin typeface="Arial Black"/>
              </a:rPr>
              <a:t> quanti i contenuti da mostrare. Ogni </a:t>
            </a:r>
            <a:r>
              <a:rPr lang="it-IT" sz="1100" dirty="0" err="1">
                <a:latin typeface="Arial Black"/>
              </a:rPr>
              <a:t>content</a:t>
            </a:r>
            <a:r>
              <a:rPr lang="it-IT" sz="1100" dirty="0">
                <a:latin typeface="Arial Black"/>
              </a:rPr>
              <a:t> ha 2 elementi p con </a:t>
            </a:r>
            <a:r>
              <a:rPr lang="it-IT" sz="1100" dirty="0" err="1">
                <a:latin typeface="Arial Black"/>
              </a:rPr>
              <a:t>margin</a:t>
            </a:r>
            <a:r>
              <a:rPr lang="it-IT" sz="1100" dirty="0">
                <a:latin typeface="Arial Black"/>
              </a:rPr>
              <a:t> 25px: </a:t>
            </a:r>
            <a:endParaRPr lang="it-IT"/>
          </a:p>
          <a:p>
            <a:r>
              <a:rPr lang="it-IT" sz="1100" dirty="0">
                <a:latin typeface="Arial Black"/>
              </a:rPr>
              <a:t>p id=text, p id=</a:t>
            </a:r>
            <a:r>
              <a:rPr lang="it-IT" sz="1100" dirty="0" err="1">
                <a:latin typeface="Arial Black"/>
              </a:rPr>
              <a:t>img</a:t>
            </a:r>
            <a:r>
              <a:rPr lang="it-IT" sz="1100" dirty="0">
                <a:latin typeface="Arial Black"/>
              </a:rPr>
              <a:t>.</a:t>
            </a:r>
            <a:endParaRPr lang="it-IT"/>
          </a:p>
          <a:p>
            <a:r>
              <a:rPr lang="it-IT" sz="1100" dirty="0">
                <a:latin typeface="Arial Black"/>
              </a:rPr>
              <a:t>p id=text contiene elementi descrittivi del contenuto e ha </a:t>
            </a:r>
            <a:r>
              <a:rPr lang="it-IT" sz="1100" dirty="0" err="1">
                <a:latin typeface="Arial Black"/>
              </a:rPr>
              <a:t>width</a:t>
            </a:r>
            <a:r>
              <a:rPr lang="it-IT" sz="1100" dirty="0">
                <a:latin typeface="Arial Black"/>
              </a:rPr>
              <a:t> 50vw, p id=</a:t>
            </a:r>
            <a:r>
              <a:rPr lang="it-IT" sz="1100" dirty="0" err="1">
                <a:latin typeface="Arial Black"/>
              </a:rPr>
              <a:t>img</a:t>
            </a:r>
            <a:r>
              <a:rPr lang="it-IT" sz="1100" dirty="0">
                <a:latin typeface="Arial Black"/>
              </a:rPr>
              <a:t> contiene l'immagine relativa al contenuto ed ha </a:t>
            </a:r>
            <a:r>
              <a:rPr lang="it-IT" sz="1100" dirty="0" err="1">
                <a:latin typeface="Arial Black"/>
              </a:rPr>
              <a:t>width</a:t>
            </a:r>
            <a:r>
              <a:rPr lang="it-IT" sz="1100" dirty="0">
                <a:latin typeface="Arial Black"/>
              </a:rPr>
              <a:t> 20vw</a:t>
            </a: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4F912B8D-7595-417F-84EB-E5D98EBC0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03" y="1593673"/>
            <a:ext cx="10905066" cy="5125380"/>
          </a:xfrm>
          <a:prstGeom prst="rect">
            <a:avLst/>
          </a:prstGeom>
        </p:spPr>
      </p:pic>
      <p:sp>
        <p:nvSpPr>
          <p:cNvPr id="20" name="Cornice 19">
            <a:extLst>
              <a:ext uri="{FF2B5EF4-FFF2-40B4-BE49-F238E27FC236}">
                <a16:creationId xmlns:a16="http://schemas.microsoft.com/office/drawing/2014/main" id="{CA64906C-AE7A-4214-BEB3-093913D7B8DA}"/>
              </a:ext>
            </a:extLst>
          </p:cNvPr>
          <p:cNvSpPr/>
          <p:nvPr/>
        </p:nvSpPr>
        <p:spPr>
          <a:xfrm>
            <a:off x="801716" y="5798589"/>
            <a:ext cx="10789920" cy="918095"/>
          </a:xfrm>
          <a:prstGeom prst="fram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D96DFC3E-44F5-4299-B4F2-76E833A74CC8}"/>
              </a:ext>
            </a:extLst>
          </p:cNvPr>
          <p:cNvSpPr/>
          <p:nvPr/>
        </p:nvSpPr>
        <p:spPr>
          <a:xfrm rot="16200000">
            <a:off x="725515" y="6076603"/>
            <a:ext cx="769620" cy="365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AC906D26-13EB-4679-81C5-41A60079CBCF}"/>
              </a:ext>
            </a:extLst>
          </p:cNvPr>
          <p:cNvSpPr/>
          <p:nvPr/>
        </p:nvSpPr>
        <p:spPr>
          <a:xfrm>
            <a:off x="1004569" y="5874211"/>
            <a:ext cx="10172700" cy="2710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7569879A-A63D-4E9F-A19B-46C859E66F6E}"/>
              </a:ext>
            </a:extLst>
          </p:cNvPr>
          <p:cNvSpPr/>
          <p:nvPr/>
        </p:nvSpPr>
        <p:spPr>
          <a:xfrm rot="16200000">
            <a:off x="10905835" y="6076603"/>
            <a:ext cx="769620" cy="365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D6368308-C941-435B-8838-AEF2A7A3F18F}"/>
              </a:ext>
            </a:extLst>
          </p:cNvPr>
          <p:cNvSpPr/>
          <p:nvPr/>
        </p:nvSpPr>
        <p:spPr>
          <a:xfrm>
            <a:off x="1171285" y="6392833"/>
            <a:ext cx="10172700" cy="2133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BD5AD46-9397-4C63-89B4-AA68FFE1C45C}"/>
              </a:ext>
            </a:extLst>
          </p:cNvPr>
          <p:cNvSpPr txBox="1"/>
          <p:nvPr/>
        </p:nvSpPr>
        <p:spPr>
          <a:xfrm>
            <a:off x="801716" y="5794664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 dirty="0" err="1">
                <a:latin typeface="Franklin Gothic Medium"/>
              </a:rPr>
              <a:t>padding</a:t>
            </a:r>
            <a:r>
              <a:rPr lang="it-IT" sz="1000" dirty="0">
                <a:latin typeface="Franklin Gothic Medium"/>
              </a:rPr>
              <a:t>: 50px</a:t>
            </a:r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8BCFE31-16F0-4ECA-980D-3D1CF4A809CB}"/>
              </a:ext>
            </a:extLst>
          </p:cNvPr>
          <p:cNvSpPr txBox="1"/>
          <p:nvPr/>
        </p:nvSpPr>
        <p:spPr>
          <a:xfrm>
            <a:off x="798945" y="267855"/>
            <a:ext cx="1079038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>
                <a:latin typeface="Arial Black"/>
              </a:rPr>
              <a:t>Il </a:t>
            </a:r>
            <a:r>
              <a:rPr lang="it-IT" sz="1100" dirty="0" err="1">
                <a:latin typeface="Arial Black"/>
              </a:rPr>
              <a:t>footer</a:t>
            </a:r>
            <a:r>
              <a:rPr lang="it-IT" sz="1100" dirty="0">
                <a:latin typeface="Arial Black"/>
              </a:rPr>
              <a:t> ha display </a:t>
            </a:r>
            <a:r>
              <a:rPr lang="it-IT" sz="1100" dirty="0" err="1">
                <a:latin typeface="Arial Black"/>
              </a:rPr>
              <a:t>flex</a:t>
            </a:r>
            <a:r>
              <a:rPr lang="it-IT" sz="1100" dirty="0">
                <a:latin typeface="Arial Black"/>
              </a:rPr>
              <a:t> con </a:t>
            </a:r>
            <a:r>
              <a:rPr lang="it-IT" sz="1100" dirty="0" err="1">
                <a:latin typeface="Arial Black"/>
              </a:rPr>
              <a:t>padding</a:t>
            </a:r>
            <a:r>
              <a:rPr lang="it-IT" sz="1100" dirty="0">
                <a:latin typeface="Arial Black"/>
              </a:rPr>
              <a:t> 50px ed è composto da 2 elementi strong descrittivi.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04373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484</cp:revision>
  <dcterms:created xsi:type="dcterms:W3CDTF">2021-03-25T10:28:20Z</dcterms:created>
  <dcterms:modified xsi:type="dcterms:W3CDTF">2021-03-25T15:13:04Z</dcterms:modified>
</cp:coreProperties>
</file>