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3AE90B-62F6-4EFA-BC36-CE74CE9568FD}" v="50" dt="2021-03-26T19:13:54.972"/>
    <p1510:client id="{C153A94F-D65B-448A-A332-0F8C535B8060}" v="3028" dt="2021-03-26T13:18:05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anuele Gurrieri" userId="4497d383120f6db4" providerId="Windows Live" clId="Web-{C153A94F-D65B-448A-A332-0F8C535B8060}"/>
    <pc:docChg chg="addSld modSld">
      <pc:chgData name="Emanuele Gurrieri" userId="4497d383120f6db4" providerId="Windows Live" clId="Web-{C153A94F-D65B-448A-A332-0F8C535B8060}" dt="2021-03-26T13:17:59.279" v="1885" actId="20577"/>
      <pc:docMkLst>
        <pc:docMk/>
      </pc:docMkLst>
      <pc:sldChg chg="addSp delSp modSp mod setBg">
        <pc:chgData name="Emanuele Gurrieri" userId="4497d383120f6db4" providerId="Windows Live" clId="Web-{C153A94F-D65B-448A-A332-0F8C535B8060}" dt="2021-03-26T13:17:04.104" v="1856" actId="1076"/>
        <pc:sldMkLst>
          <pc:docMk/>
          <pc:sldMk cId="3962583941" sldId="256"/>
        </pc:sldMkLst>
        <pc:spChg chg="del">
          <ac:chgData name="Emanuele Gurrieri" userId="4497d383120f6db4" providerId="Windows Live" clId="Web-{C153A94F-D65B-448A-A332-0F8C535B8060}" dt="2021-03-26T11:41:51.805" v="0"/>
          <ac:spMkLst>
            <pc:docMk/>
            <pc:sldMk cId="3962583941" sldId="256"/>
            <ac:spMk id="2" creationId="{00000000-0000-0000-0000-000000000000}"/>
          </ac:spMkLst>
        </pc:spChg>
        <pc:spChg chg="del">
          <ac:chgData name="Emanuele Gurrieri" userId="4497d383120f6db4" providerId="Windows Live" clId="Web-{C153A94F-D65B-448A-A332-0F8C535B8060}" dt="2021-03-26T11:41:51.836" v="1"/>
          <ac:spMkLst>
            <pc:docMk/>
            <pc:sldMk cId="3962583941" sldId="256"/>
            <ac:spMk id="3" creationId="{00000000-0000-0000-0000-000000000000}"/>
          </ac:spMkLst>
        </pc:spChg>
        <pc:spChg chg="add mod">
          <ac:chgData name="Emanuele Gurrieri" userId="4497d383120f6db4" providerId="Windows Live" clId="Web-{C153A94F-D65B-448A-A332-0F8C535B8060}" dt="2021-03-26T13:16:57.088" v="1823" actId="1076"/>
          <ac:spMkLst>
            <pc:docMk/>
            <pc:sldMk cId="3962583941" sldId="256"/>
            <ac:spMk id="5" creationId="{077ABA51-DC1E-497F-A4E1-12416F398CA5}"/>
          </ac:spMkLst>
        </pc:spChg>
        <pc:spChg chg="add mod">
          <ac:chgData name="Emanuele Gurrieri" userId="4497d383120f6db4" providerId="Windows Live" clId="Web-{C153A94F-D65B-448A-A332-0F8C535B8060}" dt="2021-03-26T13:16:57.088" v="1824" actId="1076"/>
          <ac:spMkLst>
            <pc:docMk/>
            <pc:sldMk cId="3962583941" sldId="256"/>
            <ac:spMk id="6" creationId="{02E1EAB0-DF32-437F-BDC6-690B85024256}"/>
          </ac:spMkLst>
        </pc:spChg>
        <pc:spChg chg="add mod">
          <ac:chgData name="Emanuele Gurrieri" userId="4497d383120f6db4" providerId="Windows Live" clId="Web-{C153A94F-D65B-448A-A332-0F8C535B8060}" dt="2021-03-26T13:16:57.104" v="1825" actId="1076"/>
          <ac:spMkLst>
            <pc:docMk/>
            <pc:sldMk cId="3962583941" sldId="256"/>
            <ac:spMk id="7" creationId="{C7EF452E-E449-49FC-BC4C-E0AFE5231F01}"/>
          </ac:spMkLst>
        </pc:spChg>
        <pc:spChg chg="add mod">
          <ac:chgData name="Emanuele Gurrieri" userId="4497d383120f6db4" providerId="Windows Live" clId="Web-{C153A94F-D65B-448A-A332-0F8C535B8060}" dt="2021-03-26T13:16:57.120" v="1826" actId="1076"/>
          <ac:spMkLst>
            <pc:docMk/>
            <pc:sldMk cId="3962583941" sldId="256"/>
            <ac:spMk id="8" creationId="{94E5E32E-6EC9-4234-806A-7FF8ED28E22F}"/>
          </ac:spMkLst>
        </pc:spChg>
        <pc:spChg chg="add mod">
          <ac:chgData name="Emanuele Gurrieri" userId="4497d383120f6db4" providerId="Windows Live" clId="Web-{C153A94F-D65B-448A-A332-0F8C535B8060}" dt="2021-03-26T13:16:57.135" v="1827" actId="1076"/>
          <ac:spMkLst>
            <pc:docMk/>
            <pc:sldMk cId="3962583941" sldId="256"/>
            <ac:spMk id="9" creationId="{06D24E6C-BE2E-4F97-BACD-D5B64BB39108}"/>
          </ac:spMkLst>
        </pc:spChg>
        <pc:spChg chg="add mod">
          <ac:chgData name="Emanuele Gurrieri" userId="4497d383120f6db4" providerId="Windows Live" clId="Web-{C153A94F-D65B-448A-A332-0F8C535B8060}" dt="2021-03-26T13:16:57.151" v="1828" actId="1076"/>
          <ac:spMkLst>
            <pc:docMk/>
            <pc:sldMk cId="3962583941" sldId="256"/>
            <ac:spMk id="10" creationId="{E0A27F83-593F-41D8-97D6-14CE730076C7}"/>
          </ac:spMkLst>
        </pc:spChg>
        <pc:spChg chg="add mod">
          <ac:chgData name="Emanuele Gurrieri" userId="4497d383120f6db4" providerId="Windows Live" clId="Web-{C153A94F-D65B-448A-A332-0F8C535B8060}" dt="2021-03-26T13:16:57.151" v="1829" actId="1076"/>
          <ac:spMkLst>
            <pc:docMk/>
            <pc:sldMk cId="3962583941" sldId="256"/>
            <ac:spMk id="11" creationId="{7772279A-9B65-4DFA-A268-7F3E95DFEFCD}"/>
          </ac:spMkLst>
        </pc:spChg>
        <pc:spChg chg="add mod">
          <ac:chgData name="Emanuele Gurrieri" userId="4497d383120f6db4" providerId="Windows Live" clId="Web-{C153A94F-D65B-448A-A332-0F8C535B8060}" dt="2021-03-26T13:16:57.166" v="1830" actId="1076"/>
          <ac:spMkLst>
            <pc:docMk/>
            <pc:sldMk cId="3962583941" sldId="256"/>
            <ac:spMk id="12" creationId="{E63380B0-66A0-4505-A305-561AC3000D1A}"/>
          </ac:spMkLst>
        </pc:spChg>
        <pc:spChg chg="add mod">
          <ac:chgData name="Emanuele Gurrieri" userId="4497d383120f6db4" providerId="Windows Live" clId="Web-{C153A94F-D65B-448A-A332-0F8C535B8060}" dt="2021-03-26T13:16:57.182" v="1831" actId="1076"/>
          <ac:spMkLst>
            <pc:docMk/>
            <pc:sldMk cId="3962583941" sldId="256"/>
            <ac:spMk id="13" creationId="{E06B67DC-54A6-4358-B940-7FA0ABA128F6}"/>
          </ac:spMkLst>
        </pc:spChg>
        <pc:spChg chg="add mod">
          <ac:chgData name="Emanuele Gurrieri" userId="4497d383120f6db4" providerId="Windows Live" clId="Web-{C153A94F-D65B-448A-A332-0F8C535B8060}" dt="2021-03-26T13:16:57.198" v="1832" actId="1076"/>
          <ac:spMkLst>
            <pc:docMk/>
            <pc:sldMk cId="3962583941" sldId="256"/>
            <ac:spMk id="14" creationId="{5C9F4A9F-3C3E-4992-B6FA-4635BA0DFB37}"/>
          </ac:spMkLst>
        </pc:spChg>
        <pc:spChg chg="add mod">
          <ac:chgData name="Emanuele Gurrieri" userId="4497d383120f6db4" providerId="Windows Live" clId="Web-{C153A94F-D65B-448A-A332-0F8C535B8060}" dt="2021-03-26T13:16:57.213" v="1833" actId="1076"/>
          <ac:spMkLst>
            <pc:docMk/>
            <pc:sldMk cId="3962583941" sldId="256"/>
            <ac:spMk id="15" creationId="{AE9A1A27-88A6-4902-8A67-3F1728AF4AC3}"/>
          </ac:spMkLst>
        </pc:spChg>
        <pc:spChg chg="add del mod">
          <ac:chgData name="Emanuele Gurrieri" userId="4497d383120f6db4" providerId="Windows Live" clId="Web-{C153A94F-D65B-448A-A332-0F8C535B8060}" dt="2021-03-26T11:59:53.455" v="156"/>
          <ac:spMkLst>
            <pc:docMk/>
            <pc:sldMk cId="3962583941" sldId="256"/>
            <ac:spMk id="16" creationId="{18908869-45BC-426C-95CD-542C12F8E585}"/>
          </ac:spMkLst>
        </pc:spChg>
        <pc:spChg chg="add mod">
          <ac:chgData name="Emanuele Gurrieri" userId="4497d383120f6db4" providerId="Windows Live" clId="Web-{C153A94F-D65B-448A-A332-0F8C535B8060}" dt="2021-03-26T13:16:57.229" v="1834" actId="1076"/>
          <ac:spMkLst>
            <pc:docMk/>
            <pc:sldMk cId="3962583941" sldId="256"/>
            <ac:spMk id="17" creationId="{61E62153-4E7E-4653-88FE-D871A81FC76A}"/>
          </ac:spMkLst>
        </pc:spChg>
        <pc:spChg chg="add mod">
          <ac:chgData name="Emanuele Gurrieri" userId="4497d383120f6db4" providerId="Windows Live" clId="Web-{C153A94F-D65B-448A-A332-0F8C535B8060}" dt="2021-03-26T13:16:57.245" v="1835" actId="1076"/>
          <ac:spMkLst>
            <pc:docMk/>
            <pc:sldMk cId="3962583941" sldId="256"/>
            <ac:spMk id="18" creationId="{FA07E919-D300-4B13-B7FF-92EC75868F77}"/>
          </ac:spMkLst>
        </pc:spChg>
        <pc:spChg chg="add del mod">
          <ac:chgData name="Emanuele Gurrieri" userId="4497d383120f6db4" providerId="Windows Live" clId="Web-{C153A94F-D65B-448A-A332-0F8C535B8060}" dt="2021-03-26T11:55:19.675" v="130"/>
          <ac:spMkLst>
            <pc:docMk/>
            <pc:sldMk cId="3962583941" sldId="256"/>
            <ac:spMk id="19" creationId="{F43847AC-6119-40EC-8608-0F742AAD87E7}"/>
          </ac:spMkLst>
        </pc:spChg>
        <pc:spChg chg="add mod">
          <ac:chgData name="Emanuele Gurrieri" userId="4497d383120f6db4" providerId="Windows Live" clId="Web-{C153A94F-D65B-448A-A332-0F8C535B8060}" dt="2021-03-26T13:16:57.245" v="1836" actId="1076"/>
          <ac:spMkLst>
            <pc:docMk/>
            <pc:sldMk cId="3962583941" sldId="256"/>
            <ac:spMk id="20" creationId="{964592EB-5EA6-4EAC-876E-94B522E873DC}"/>
          </ac:spMkLst>
        </pc:spChg>
        <pc:spChg chg="add mod">
          <ac:chgData name="Emanuele Gurrieri" userId="4497d383120f6db4" providerId="Windows Live" clId="Web-{C153A94F-D65B-448A-A332-0F8C535B8060}" dt="2021-03-26T13:16:57.260" v="1837" actId="1076"/>
          <ac:spMkLst>
            <pc:docMk/>
            <pc:sldMk cId="3962583941" sldId="256"/>
            <ac:spMk id="21" creationId="{F7756773-C7EA-4815-ADE3-1F08CB593B50}"/>
          </ac:spMkLst>
        </pc:spChg>
        <pc:spChg chg="add mod">
          <ac:chgData name="Emanuele Gurrieri" userId="4497d383120f6db4" providerId="Windows Live" clId="Web-{C153A94F-D65B-448A-A332-0F8C535B8060}" dt="2021-03-26T13:16:57.276" v="1838" actId="1076"/>
          <ac:spMkLst>
            <pc:docMk/>
            <pc:sldMk cId="3962583941" sldId="256"/>
            <ac:spMk id="22" creationId="{919DF548-4EC1-42C1-98F7-32FCAA841650}"/>
          </ac:spMkLst>
        </pc:spChg>
        <pc:spChg chg="add mod">
          <ac:chgData name="Emanuele Gurrieri" userId="4497d383120f6db4" providerId="Windows Live" clId="Web-{C153A94F-D65B-448A-A332-0F8C535B8060}" dt="2021-03-26T13:16:57.291" v="1839" actId="1076"/>
          <ac:spMkLst>
            <pc:docMk/>
            <pc:sldMk cId="3962583941" sldId="256"/>
            <ac:spMk id="23" creationId="{8C2160DD-65AC-4F44-961B-AEF7CB064A11}"/>
          </ac:spMkLst>
        </pc:spChg>
        <pc:spChg chg="add mod">
          <ac:chgData name="Emanuele Gurrieri" userId="4497d383120f6db4" providerId="Windows Live" clId="Web-{C153A94F-D65B-448A-A332-0F8C535B8060}" dt="2021-03-26T13:16:57.307" v="1840" actId="1076"/>
          <ac:spMkLst>
            <pc:docMk/>
            <pc:sldMk cId="3962583941" sldId="256"/>
            <ac:spMk id="24" creationId="{A8C2A079-0EEC-46F6-BB6C-E71440103630}"/>
          </ac:spMkLst>
        </pc:spChg>
        <pc:spChg chg="add mod">
          <ac:chgData name="Emanuele Gurrieri" userId="4497d383120f6db4" providerId="Windows Live" clId="Web-{C153A94F-D65B-448A-A332-0F8C535B8060}" dt="2021-03-26T13:16:57.307" v="1841" actId="1076"/>
          <ac:spMkLst>
            <pc:docMk/>
            <pc:sldMk cId="3962583941" sldId="256"/>
            <ac:spMk id="25" creationId="{0163498D-2B05-43EF-807F-D2BE53E44A2B}"/>
          </ac:spMkLst>
        </pc:spChg>
        <pc:spChg chg="add mod">
          <ac:chgData name="Emanuele Gurrieri" userId="4497d383120f6db4" providerId="Windows Live" clId="Web-{C153A94F-D65B-448A-A332-0F8C535B8060}" dt="2021-03-26T13:16:57.338" v="1843" actId="1076"/>
          <ac:spMkLst>
            <pc:docMk/>
            <pc:sldMk cId="3962583941" sldId="256"/>
            <ac:spMk id="28" creationId="{E75CD2BA-4D1C-4DAD-8EA1-65DEA4D235E9}"/>
          </ac:spMkLst>
        </pc:spChg>
        <pc:spChg chg="add del">
          <ac:chgData name="Emanuele Gurrieri" userId="4497d383120f6db4" providerId="Windows Live" clId="Web-{C153A94F-D65B-448A-A332-0F8C535B8060}" dt="2021-03-26T12:02:48.135" v="175"/>
          <ac:spMkLst>
            <pc:docMk/>
            <pc:sldMk cId="3962583941" sldId="256"/>
            <ac:spMk id="29" creationId="{E31C3EE3-CDB5-405C-B167-3A819D8F41DC}"/>
          </ac:spMkLst>
        </pc:spChg>
        <pc:spChg chg="add mod">
          <ac:chgData name="Emanuele Gurrieri" userId="4497d383120f6db4" providerId="Windows Live" clId="Web-{C153A94F-D65B-448A-A332-0F8C535B8060}" dt="2021-03-26T13:16:57.354" v="1844" actId="1076"/>
          <ac:spMkLst>
            <pc:docMk/>
            <pc:sldMk cId="3962583941" sldId="256"/>
            <ac:spMk id="30" creationId="{79B953D3-FACB-4072-A090-CD298C7D9790}"/>
          </ac:spMkLst>
        </pc:spChg>
        <pc:spChg chg="add mod">
          <ac:chgData name="Emanuele Gurrieri" userId="4497d383120f6db4" providerId="Windows Live" clId="Web-{C153A94F-D65B-448A-A332-0F8C535B8060}" dt="2021-03-26T13:16:57.370" v="1845" actId="1076"/>
          <ac:spMkLst>
            <pc:docMk/>
            <pc:sldMk cId="3962583941" sldId="256"/>
            <ac:spMk id="31" creationId="{67BF4B6F-802A-401B-AF2C-EAFA83180AC9}"/>
          </ac:spMkLst>
        </pc:spChg>
        <pc:spChg chg="add mod">
          <ac:chgData name="Emanuele Gurrieri" userId="4497d383120f6db4" providerId="Windows Live" clId="Web-{C153A94F-D65B-448A-A332-0F8C535B8060}" dt="2021-03-26T13:16:57.370" v="1846" actId="1076"/>
          <ac:spMkLst>
            <pc:docMk/>
            <pc:sldMk cId="3962583941" sldId="256"/>
            <ac:spMk id="32" creationId="{EAC9A9FE-1171-48D6-A8C4-DF4838FDF3D5}"/>
          </ac:spMkLst>
        </pc:spChg>
        <pc:spChg chg="add mod">
          <ac:chgData name="Emanuele Gurrieri" userId="4497d383120f6db4" providerId="Windows Live" clId="Web-{C153A94F-D65B-448A-A332-0F8C535B8060}" dt="2021-03-26T13:16:57.385" v="1847" actId="1076"/>
          <ac:spMkLst>
            <pc:docMk/>
            <pc:sldMk cId="3962583941" sldId="256"/>
            <ac:spMk id="33" creationId="{0FA8606B-06C6-4E86-9463-E1A9AF72E608}"/>
          </ac:spMkLst>
        </pc:spChg>
        <pc:spChg chg="add mod">
          <ac:chgData name="Emanuele Gurrieri" userId="4497d383120f6db4" providerId="Windows Live" clId="Web-{C153A94F-D65B-448A-A332-0F8C535B8060}" dt="2021-03-26T13:16:57.401" v="1848" actId="1076"/>
          <ac:spMkLst>
            <pc:docMk/>
            <pc:sldMk cId="3962583941" sldId="256"/>
            <ac:spMk id="34" creationId="{4306EC80-3BBD-4815-A8B3-DBCE23ACA05D}"/>
          </ac:spMkLst>
        </pc:spChg>
        <pc:spChg chg="add mod">
          <ac:chgData name="Emanuele Gurrieri" userId="4497d383120f6db4" providerId="Windows Live" clId="Web-{C153A94F-D65B-448A-A332-0F8C535B8060}" dt="2021-03-26T13:16:57.416" v="1849" actId="1076"/>
          <ac:spMkLst>
            <pc:docMk/>
            <pc:sldMk cId="3962583941" sldId="256"/>
            <ac:spMk id="35" creationId="{2C0B9A0D-0973-4A51-89B4-6BB64D0EEC9E}"/>
          </ac:spMkLst>
        </pc:spChg>
        <pc:spChg chg="add mod">
          <ac:chgData name="Emanuele Gurrieri" userId="4497d383120f6db4" providerId="Windows Live" clId="Web-{C153A94F-D65B-448A-A332-0F8C535B8060}" dt="2021-03-26T13:16:57.432" v="1850" actId="1076"/>
          <ac:spMkLst>
            <pc:docMk/>
            <pc:sldMk cId="3962583941" sldId="256"/>
            <ac:spMk id="36" creationId="{C0E5843A-0EFF-4B17-AEAC-216059A67BCB}"/>
          </ac:spMkLst>
        </pc:spChg>
        <pc:spChg chg="add mod">
          <ac:chgData name="Emanuele Gurrieri" userId="4497d383120f6db4" providerId="Windows Live" clId="Web-{C153A94F-D65B-448A-A332-0F8C535B8060}" dt="2021-03-26T13:16:57.432" v="1851" actId="1076"/>
          <ac:spMkLst>
            <pc:docMk/>
            <pc:sldMk cId="3962583941" sldId="256"/>
            <ac:spMk id="37" creationId="{ECAE25FC-ABCF-4E4A-B16B-8BD82C6960C1}"/>
          </ac:spMkLst>
        </pc:spChg>
        <pc:spChg chg="add mod">
          <ac:chgData name="Emanuele Gurrieri" userId="4497d383120f6db4" providerId="Windows Live" clId="Web-{C153A94F-D65B-448A-A332-0F8C535B8060}" dt="2021-03-26T13:16:57.448" v="1852" actId="1076"/>
          <ac:spMkLst>
            <pc:docMk/>
            <pc:sldMk cId="3962583941" sldId="256"/>
            <ac:spMk id="39" creationId="{39236E0C-8B3C-481C-B325-BC6A41BBA52D}"/>
          </ac:spMkLst>
        </pc:spChg>
        <pc:spChg chg="add mod">
          <ac:chgData name="Emanuele Gurrieri" userId="4497d383120f6db4" providerId="Windows Live" clId="Web-{C153A94F-D65B-448A-A332-0F8C535B8060}" dt="2021-03-26T13:16:57.463" v="1853" actId="1076"/>
          <ac:spMkLst>
            <pc:docMk/>
            <pc:sldMk cId="3962583941" sldId="256"/>
            <ac:spMk id="41" creationId="{FBADD9C0-0C27-48F0-84FD-81720F7B9155}"/>
          </ac:spMkLst>
        </pc:spChg>
        <pc:spChg chg="add mod">
          <ac:chgData name="Emanuele Gurrieri" userId="4497d383120f6db4" providerId="Windows Live" clId="Web-{C153A94F-D65B-448A-A332-0F8C535B8060}" dt="2021-03-26T13:16:57.463" v="1854" actId="1076"/>
          <ac:spMkLst>
            <pc:docMk/>
            <pc:sldMk cId="3962583941" sldId="256"/>
            <ac:spMk id="43" creationId="{E45C6F33-6C2C-4D4E-AF56-35C6561FFEE2}"/>
          </ac:spMkLst>
        </pc:spChg>
        <pc:spChg chg="add mod">
          <ac:chgData name="Emanuele Gurrieri" userId="4497d383120f6db4" providerId="Windows Live" clId="Web-{C153A94F-D65B-448A-A332-0F8C535B8060}" dt="2021-03-26T13:17:04.104" v="1856" actId="1076"/>
          <ac:spMkLst>
            <pc:docMk/>
            <pc:sldMk cId="3962583941" sldId="256"/>
            <ac:spMk id="44" creationId="{18CC0038-5BEF-433E-801A-7C121DC5640B}"/>
          </ac:spMkLst>
        </pc:spChg>
        <pc:spChg chg="add mod">
          <ac:chgData name="Emanuele Gurrieri" userId="4497d383120f6db4" providerId="Windows Live" clId="Web-{C153A94F-D65B-448A-A332-0F8C535B8060}" dt="2021-03-26T13:16:57.479" v="1855" actId="1076"/>
          <ac:spMkLst>
            <pc:docMk/>
            <pc:sldMk cId="3962583941" sldId="256"/>
            <ac:spMk id="45" creationId="{E16217BE-9EC0-4516-8E5A-F22BEB6985F5}"/>
          </ac:spMkLst>
        </pc:spChg>
        <pc:picChg chg="add mod">
          <ac:chgData name="Emanuele Gurrieri" userId="4497d383120f6db4" providerId="Windows Live" clId="Web-{C153A94F-D65B-448A-A332-0F8C535B8060}" dt="2021-03-26T13:16:57.073" v="1822" actId="1076"/>
          <ac:picMkLst>
            <pc:docMk/>
            <pc:sldMk cId="3962583941" sldId="256"/>
            <ac:picMk id="4" creationId="{7E6F21BA-A1B8-4C7A-B5BF-10FDA523C5B5}"/>
          </ac:picMkLst>
        </pc:picChg>
        <pc:cxnChg chg="add del mod">
          <ac:chgData name="Emanuele Gurrieri" userId="4497d383120f6db4" providerId="Windows Live" clId="Web-{C153A94F-D65B-448A-A332-0F8C535B8060}" dt="2021-03-26T12:01:05.958" v="163"/>
          <ac:cxnSpMkLst>
            <pc:docMk/>
            <pc:sldMk cId="3962583941" sldId="256"/>
            <ac:cxnSpMk id="26" creationId="{6E05CFEB-D5D3-4000-8D10-7D005E3F89A0}"/>
          </ac:cxnSpMkLst>
        </pc:cxnChg>
        <pc:cxnChg chg="add mod">
          <ac:chgData name="Emanuele Gurrieri" userId="4497d383120f6db4" providerId="Windows Live" clId="Web-{C153A94F-D65B-448A-A332-0F8C535B8060}" dt="2021-03-26T13:16:57.323" v="1842" actId="1076"/>
          <ac:cxnSpMkLst>
            <pc:docMk/>
            <pc:sldMk cId="3962583941" sldId="256"/>
            <ac:cxnSpMk id="27" creationId="{CC03F579-1FAA-4BF2-81DC-511C88BEB099}"/>
          </ac:cxnSpMkLst>
        </pc:cxnChg>
      </pc:sldChg>
      <pc:sldChg chg="addSp delSp modSp new mod setBg">
        <pc:chgData name="Emanuele Gurrieri" userId="4497d383120f6db4" providerId="Windows Live" clId="Web-{C153A94F-D65B-448A-A332-0F8C535B8060}" dt="2021-03-26T13:17:59.279" v="1885" actId="20577"/>
        <pc:sldMkLst>
          <pc:docMk/>
          <pc:sldMk cId="3379918951" sldId="257"/>
        </pc:sldMkLst>
        <pc:spChg chg="add mod">
          <ac:chgData name="Emanuele Gurrieri" userId="4497d383120f6db4" providerId="Windows Live" clId="Web-{C153A94F-D65B-448A-A332-0F8C535B8060}" dt="2021-03-26T12:58:25.811" v="829" actId="1076"/>
          <ac:spMkLst>
            <pc:docMk/>
            <pc:sldMk cId="3379918951" sldId="257"/>
            <ac:spMk id="3" creationId="{C3CAF4F5-4B9F-421A-AB0C-5041BC6A9519}"/>
          </ac:spMkLst>
        </pc:spChg>
        <pc:spChg chg="add mod">
          <ac:chgData name="Emanuele Gurrieri" userId="4497d383120f6db4" providerId="Windows Live" clId="Web-{C153A94F-D65B-448A-A332-0F8C535B8060}" dt="2021-03-26T12:58:25.827" v="830" actId="1076"/>
          <ac:spMkLst>
            <pc:docMk/>
            <pc:sldMk cId="3379918951" sldId="257"/>
            <ac:spMk id="4" creationId="{03641A0D-AE02-42DF-B0BA-04015DA4494F}"/>
          </ac:spMkLst>
        </pc:spChg>
        <pc:spChg chg="add mod">
          <ac:chgData name="Emanuele Gurrieri" userId="4497d383120f6db4" providerId="Windows Live" clId="Web-{C153A94F-D65B-448A-A332-0F8C535B8060}" dt="2021-03-26T12:58:25.827" v="832" actId="1076"/>
          <ac:spMkLst>
            <pc:docMk/>
            <pc:sldMk cId="3379918951" sldId="257"/>
            <ac:spMk id="6" creationId="{2929614F-9FE7-4726-ACD2-32039880FA61}"/>
          </ac:spMkLst>
        </pc:spChg>
        <pc:spChg chg="add del">
          <ac:chgData name="Emanuele Gurrieri" userId="4497d383120f6db4" providerId="Windows Live" clId="Web-{C153A94F-D65B-448A-A332-0F8C535B8060}" dt="2021-03-26T12:12:57.354" v="253"/>
          <ac:spMkLst>
            <pc:docMk/>
            <pc:sldMk cId="3379918951" sldId="257"/>
            <ac:spMk id="7" creationId="{34EFA758-BDB5-4318-97C6-6EFEE25FAB8C}"/>
          </ac:spMkLst>
        </pc:spChg>
        <pc:spChg chg="add mod">
          <ac:chgData name="Emanuele Gurrieri" userId="4497d383120f6db4" providerId="Windows Live" clId="Web-{C153A94F-D65B-448A-A332-0F8C535B8060}" dt="2021-03-26T12:58:25.843" v="833" actId="1076"/>
          <ac:spMkLst>
            <pc:docMk/>
            <pc:sldMk cId="3379918951" sldId="257"/>
            <ac:spMk id="8" creationId="{45C8510D-6A6B-48A1-A636-137804F942E6}"/>
          </ac:spMkLst>
        </pc:spChg>
        <pc:spChg chg="add mod">
          <ac:chgData name="Emanuele Gurrieri" userId="4497d383120f6db4" providerId="Windows Live" clId="Web-{C153A94F-D65B-448A-A332-0F8C535B8060}" dt="2021-03-26T12:58:25.843" v="834" actId="1076"/>
          <ac:spMkLst>
            <pc:docMk/>
            <pc:sldMk cId="3379918951" sldId="257"/>
            <ac:spMk id="9" creationId="{48E7CF78-04F5-4DF1-997B-0964775DDFD3}"/>
          </ac:spMkLst>
        </pc:spChg>
        <pc:spChg chg="add mod">
          <ac:chgData name="Emanuele Gurrieri" userId="4497d383120f6db4" providerId="Windows Live" clId="Web-{C153A94F-D65B-448A-A332-0F8C535B8060}" dt="2021-03-26T12:58:25.843" v="835" actId="1076"/>
          <ac:spMkLst>
            <pc:docMk/>
            <pc:sldMk cId="3379918951" sldId="257"/>
            <ac:spMk id="10" creationId="{01A1D604-F7A0-4796-B297-CCEF974616DC}"/>
          </ac:spMkLst>
        </pc:spChg>
        <pc:spChg chg="add mod">
          <ac:chgData name="Emanuele Gurrieri" userId="4497d383120f6db4" providerId="Windows Live" clId="Web-{C153A94F-D65B-448A-A332-0F8C535B8060}" dt="2021-03-26T12:58:25.858" v="836" actId="1076"/>
          <ac:spMkLst>
            <pc:docMk/>
            <pc:sldMk cId="3379918951" sldId="257"/>
            <ac:spMk id="11" creationId="{CDFB5E12-35C9-4893-A021-8595C6A3CD47}"/>
          </ac:spMkLst>
        </pc:spChg>
        <pc:spChg chg="add del">
          <ac:chgData name="Emanuele Gurrieri" userId="4497d383120f6db4" providerId="Windows Live" clId="Web-{C153A94F-D65B-448A-A332-0F8C535B8060}" dt="2021-03-26T12:48:39.327" v="570"/>
          <ac:spMkLst>
            <pc:docMk/>
            <pc:sldMk cId="3379918951" sldId="257"/>
            <ac:spMk id="13" creationId="{78EA5E1B-6351-4370-AF81-4B156CCF0AA2}"/>
          </ac:spMkLst>
        </pc:spChg>
        <pc:spChg chg="add del">
          <ac:chgData name="Emanuele Gurrieri" userId="4497d383120f6db4" providerId="Windows Live" clId="Web-{C153A94F-D65B-448A-A332-0F8C535B8060}" dt="2021-03-26T12:48:39.327" v="569"/>
          <ac:spMkLst>
            <pc:docMk/>
            <pc:sldMk cId="3379918951" sldId="257"/>
            <ac:spMk id="14" creationId="{7B258B32-1E1F-4BD9-804B-21968D579DD7}"/>
          </ac:spMkLst>
        </pc:spChg>
        <pc:spChg chg="add mod">
          <ac:chgData name="Emanuele Gurrieri" userId="4497d383120f6db4" providerId="Windows Live" clId="Web-{C153A94F-D65B-448A-A332-0F8C535B8060}" dt="2021-03-26T12:58:25.858" v="838" actId="1076"/>
          <ac:spMkLst>
            <pc:docMk/>
            <pc:sldMk cId="3379918951" sldId="257"/>
            <ac:spMk id="17" creationId="{334C2B18-DECD-43AA-B9DA-7597EF355595}"/>
          </ac:spMkLst>
        </pc:spChg>
        <pc:spChg chg="add mod">
          <ac:chgData name="Emanuele Gurrieri" userId="4497d383120f6db4" providerId="Windows Live" clId="Web-{C153A94F-D65B-448A-A332-0F8C535B8060}" dt="2021-03-26T13:00:33.693" v="1013" actId="20577"/>
          <ac:spMkLst>
            <pc:docMk/>
            <pc:sldMk cId="3379918951" sldId="257"/>
            <ac:spMk id="19" creationId="{ED39530F-033A-4662-B136-D3DBDBFBFAD5}"/>
          </ac:spMkLst>
        </pc:spChg>
        <pc:spChg chg="add mod">
          <ac:chgData name="Emanuele Gurrieri" userId="4497d383120f6db4" providerId="Windows Live" clId="Web-{C153A94F-D65B-448A-A332-0F8C535B8060}" dt="2021-03-26T13:17:59.279" v="1885" actId="20577"/>
          <ac:spMkLst>
            <pc:docMk/>
            <pc:sldMk cId="3379918951" sldId="257"/>
            <ac:spMk id="20" creationId="{0C2099C0-0276-4CFA-B165-D4A0A0552021}"/>
          </ac:spMkLst>
        </pc:spChg>
        <pc:picChg chg="add mod">
          <ac:chgData name="Emanuele Gurrieri" userId="4497d383120f6db4" providerId="Windows Live" clId="Web-{C153A94F-D65B-448A-A332-0F8C535B8060}" dt="2021-03-26T12:58:25.811" v="828" actId="1076"/>
          <ac:picMkLst>
            <pc:docMk/>
            <pc:sldMk cId="3379918951" sldId="257"/>
            <ac:picMk id="2" creationId="{59F27C01-7B64-45B2-8103-9C16BEB7A36D}"/>
          </ac:picMkLst>
        </pc:picChg>
        <pc:cxnChg chg="add mod">
          <ac:chgData name="Emanuele Gurrieri" userId="4497d383120f6db4" providerId="Windows Live" clId="Web-{C153A94F-D65B-448A-A332-0F8C535B8060}" dt="2021-03-26T12:58:25.827" v="831" actId="1076"/>
          <ac:cxnSpMkLst>
            <pc:docMk/>
            <pc:sldMk cId="3379918951" sldId="257"/>
            <ac:cxnSpMk id="5" creationId="{26C2D433-7D6D-4036-BAF0-89A7AC769620}"/>
          </ac:cxnSpMkLst>
        </pc:cxnChg>
        <pc:cxnChg chg="add mod">
          <ac:chgData name="Emanuele Gurrieri" userId="4497d383120f6db4" providerId="Windows Live" clId="Web-{C153A94F-D65B-448A-A332-0F8C535B8060}" dt="2021-03-26T12:58:25.858" v="837" actId="1076"/>
          <ac:cxnSpMkLst>
            <pc:docMk/>
            <pc:sldMk cId="3379918951" sldId="257"/>
            <ac:cxnSpMk id="12" creationId="{100AF013-1ABB-4408-84D1-69142AEA27DA}"/>
          </ac:cxnSpMkLst>
        </pc:cxnChg>
        <pc:cxnChg chg="add del mod">
          <ac:chgData name="Emanuele Gurrieri" userId="4497d383120f6db4" providerId="Windows Live" clId="Web-{C153A94F-D65B-448A-A332-0F8C535B8060}" dt="2021-03-26T12:48:39.327" v="568"/>
          <ac:cxnSpMkLst>
            <pc:docMk/>
            <pc:sldMk cId="3379918951" sldId="257"/>
            <ac:cxnSpMk id="15" creationId="{865D9204-1699-4E2E-9B55-491C73A33104}"/>
          </ac:cxnSpMkLst>
        </pc:cxnChg>
      </pc:sldChg>
      <pc:sldChg chg="addSp modSp new mod setBg">
        <pc:chgData name="Emanuele Gurrieri" userId="4497d383120f6db4" providerId="Windows Live" clId="Web-{C153A94F-D65B-448A-A332-0F8C535B8060}" dt="2021-03-26T13:09:48.129" v="1363" actId="20577"/>
        <pc:sldMkLst>
          <pc:docMk/>
          <pc:sldMk cId="4057191764" sldId="258"/>
        </pc:sldMkLst>
        <pc:spChg chg="add mod">
          <ac:chgData name="Emanuele Gurrieri" userId="4497d383120f6db4" providerId="Windows Live" clId="Web-{C153A94F-D65B-448A-A332-0F8C535B8060}" dt="2021-03-26T13:07:14.542" v="1162" actId="1076"/>
          <ac:spMkLst>
            <pc:docMk/>
            <pc:sldMk cId="4057191764" sldId="258"/>
            <ac:spMk id="3" creationId="{898EA69D-CD78-4D0A-AA33-3926D29EB262}"/>
          </ac:spMkLst>
        </pc:spChg>
        <pc:spChg chg="add mod">
          <ac:chgData name="Emanuele Gurrieri" userId="4497d383120f6db4" providerId="Windows Live" clId="Web-{C153A94F-D65B-448A-A332-0F8C535B8060}" dt="2021-03-26T13:07:14.558" v="1163" actId="1076"/>
          <ac:spMkLst>
            <pc:docMk/>
            <pc:sldMk cId="4057191764" sldId="258"/>
            <ac:spMk id="4" creationId="{EC73E395-C8AD-408C-8FAB-62F88FCF6009}"/>
          </ac:spMkLst>
        </pc:spChg>
        <pc:spChg chg="add mod">
          <ac:chgData name="Emanuele Gurrieri" userId="4497d383120f6db4" providerId="Windows Live" clId="Web-{C153A94F-D65B-448A-A332-0F8C535B8060}" dt="2021-03-26T13:07:14.558" v="1164" actId="1076"/>
          <ac:spMkLst>
            <pc:docMk/>
            <pc:sldMk cId="4057191764" sldId="258"/>
            <ac:spMk id="5" creationId="{87417C8B-27D8-4D51-A6DD-5EF4F1409B88}"/>
          </ac:spMkLst>
        </pc:spChg>
        <pc:spChg chg="add mod">
          <ac:chgData name="Emanuele Gurrieri" userId="4497d383120f6db4" providerId="Windows Live" clId="Web-{C153A94F-D65B-448A-A332-0F8C535B8060}" dt="2021-03-26T13:07:14.558" v="1165" actId="1076"/>
          <ac:spMkLst>
            <pc:docMk/>
            <pc:sldMk cId="4057191764" sldId="258"/>
            <ac:spMk id="6" creationId="{5EA77E34-22A1-4868-ABEB-14D3B342FA17}"/>
          </ac:spMkLst>
        </pc:spChg>
        <pc:spChg chg="add mod">
          <ac:chgData name="Emanuele Gurrieri" userId="4497d383120f6db4" providerId="Windows Live" clId="Web-{C153A94F-D65B-448A-A332-0F8C535B8060}" dt="2021-03-26T13:07:14.558" v="1166" actId="1076"/>
          <ac:spMkLst>
            <pc:docMk/>
            <pc:sldMk cId="4057191764" sldId="258"/>
            <ac:spMk id="7" creationId="{11CFC314-5F15-4104-87DF-21068B399068}"/>
          </ac:spMkLst>
        </pc:spChg>
        <pc:spChg chg="add mod">
          <ac:chgData name="Emanuele Gurrieri" userId="4497d383120f6db4" providerId="Windows Live" clId="Web-{C153A94F-D65B-448A-A332-0F8C535B8060}" dt="2021-03-26T13:07:14.574" v="1167" actId="1076"/>
          <ac:spMkLst>
            <pc:docMk/>
            <pc:sldMk cId="4057191764" sldId="258"/>
            <ac:spMk id="8" creationId="{7BFA29A1-92D7-45F2-8141-A69E20A76E34}"/>
          </ac:spMkLst>
        </pc:spChg>
        <pc:spChg chg="add mod">
          <ac:chgData name="Emanuele Gurrieri" userId="4497d383120f6db4" providerId="Windows Live" clId="Web-{C153A94F-D65B-448A-A332-0F8C535B8060}" dt="2021-03-26T13:07:14.574" v="1168" actId="1076"/>
          <ac:spMkLst>
            <pc:docMk/>
            <pc:sldMk cId="4057191764" sldId="258"/>
            <ac:spMk id="9" creationId="{8861524A-72A3-4884-9C68-E51EE090AA9B}"/>
          </ac:spMkLst>
        </pc:spChg>
        <pc:spChg chg="add mod">
          <ac:chgData name="Emanuele Gurrieri" userId="4497d383120f6db4" providerId="Windows Live" clId="Web-{C153A94F-D65B-448A-A332-0F8C535B8060}" dt="2021-03-26T13:07:14.574" v="1169" actId="1076"/>
          <ac:spMkLst>
            <pc:docMk/>
            <pc:sldMk cId="4057191764" sldId="258"/>
            <ac:spMk id="10" creationId="{44AD5181-BEBA-43D7-B41D-44139F1A6C28}"/>
          </ac:spMkLst>
        </pc:spChg>
        <pc:spChg chg="add mod">
          <ac:chgData name="Emanuele Gurrieri" userId="4497d383120f6db4" providerId="Windows Live" clId="Web-{C153A94F-D65B-448A-A332-0F8C535B8060}" dt="2021-03-26T13:07:14.574" v="1170" actId="1076"/>
          <ac:spMkLst>
            <pc:docMk/>
            <pc:sldMk cId="4057191764" sldId="258"/>
            <ac:spMk id="11" creationId="{11B5F3D5-1522-47E3-989A-F056CE8A76DC}"/>
          </ac:spMkLst>
        </pc:spChg>
        <pc:spChg chg="add mod">
          <ac:chgData name="Emanuele Gurrieri" userId="4497d383120f6db4" providerId="Windows Live" clId="Web-{C153A94F-D65B-448A-A332-0F8C535B8060}" dt="2021-03-26T13:07:14.589" v="1171" actId="1076"/>
          <ac:spMkLst>
            <pc:docMk/>
            <pc:sldMk cId="4057191764" sldId="258"/>
            <ac:spMk id="12" creationId="{25E12F57-E739-432B-9564-A3FEE0BD45CC}"/>
          </ac:spMkLst>
        </pc:spChg>
        <pc:spChg chg="add mod">
          <ac:chgData name="Emanuele Gurrieri" userId="4497d383120f6db4" providerId="Windows Live" clId="Web-{C153A94F-D65B-448A-A332-0F8C535B8060}" dt="2021-03-26T13:07:14.589" v="1172" actId="1076"/>
          <ac:spMkLst>
            <pc:docMk/>
            <pc:sldMk cId="4057191764" sldId="258"/>
            <ac:spMk id="13" creationId="{BE90B237-C87B-4545-B577-2CD20CACAA8A}"/>
          </ac:spMkLst>
        </pc:spChg>
        <pc:spChg chg="add mod">
          <ac:chgData name="Emanuele Gurrieri" userId="4497d383120f6db4" providerId="Windows Live" clId="Web-{C153A94F-D65B-448A-A332-0F8C535B8060}" dt="2021-03-26T13:07:14.589" v="1173" actId="1076"/>
          <ac:spMkLst>
            <pc:docMk/>
            <pc:sldMk cId="4057191764" sldId="258"/>
            <ac:spMk id="14" creationId="{595FAEFA-294B-4EBC-AACB-2C8ED4EE0397}"/>
          </ac:spMkLst>
        </pc:spChg>
        <pc:spChg chg="add mod">
          <ac:chgData name="Emanuele Gurrieri" userId="4497d383120f6db4" providerId="Windows Live" clId="Web-{C153A94F-D65B-448A-A332-0F8C535B8060}" dt="2021-03-26T13:07:14.589" v="1174" actId="1076"/>
          <ac:spMkLst>
            <pc:docMk/>
            <pc:sldMk cId="4057191764" sldId="258"/>
            <ac:spMk id="16" creationId="{3BDC5D78-561E-48F8-99F3-3732A8FEA463}"/>
          </ac:spMkLst>
        </pc:spChg>
        <pc:spChg chg="add mod">
          <ac:chgData name="Emanuele Gurrieri" userId="4497d383120f6db4" providerId="Windows Live" clId="Web-{C153A94F-D65B-448A-A332-0F8C535B8060}" dt="2021-03-26T13:07:14.605" v="1175" actId="1076"/>
          <ac:spMkLst>
            <pc:docMk/>
            <pc:sldMk cId="4057191764" sldId="258"/>
            <ac:spMk id="18" creationId="{F9EFF89E-4F57-449A-9035-2BF50EFF1A76}"/>
          </ac:spMkLst>
        </pc:spChg>
        <pc:spChg chg="add mod">
          <ac:chgData name="Emanuele Gurrieri" userId="4497d383120f6db4" providerId="Windows Live" clId="Web-{C153A94F-D65B-448A-A332-0F8C535B8060}" dt="2021-03-26T13:09:48.129" v="1363" actId="20577"/>
          <ac:spMkLst>
            <pc:docMk/>
            <pc:sldMk cId="4057191764" sldId="258"/>
            <ac:spMk id="19" creationId="{0C2099C0-0276-4CFA-B165-D4A0A0552021}"/>
          </ac:spMkLst>
        </pc:spChg>
        <pc:picChg chg="add mod">
          <ac:chgData name="Emanuele Gurrieri" userId="4497d383120f6db4" providerId="Windows Live" clId="Web-{C153A94F-D65B-448A-A332-0F8C535B8060}" dt="2021-03-26T13:07:14.542" v="1161" actId="1076"/>
          <ac:picMkLst>
            <pc:docMk/>
            <pc:sldMk cId="4057191764" sldId="258"/>
            <ac:picMk id="2" creationId="{C76ABE19-DE09-4965-A2E9-73E9CCFB3406}"/>
          </ac:picMkLst>
        </pc:picChg>
      </pc:sldChg>
      <pc:sldChg chg="addSp delSp modSp new mod setBg">
        <pc:chgData name="Emanuele Gurrieri" userId="4497d383120f6db4" providerId="Windows Live" clId="Web-{C153A94F-D65B-448A-A332-0F8C535B8060}" dt="2021-03-26T13:14:27.002" v="1669" actId="20577"/>
        <pc:sldMkLst>
          <pc:docMk/>
          <pc:sldMk cId="1364134204" sldId="259"/>
        </pc:sldMkLst>
        <pc:spChg chg="add mod">
          <ac:chgData name="Emanuele Gurrieri" userId="4497d383120f6db4" providerId="Windows Live" clId="Web-{C153A94F-D65B-448A-A332-0F8C535B8060}" dt="2021-03-26T13:09:56.801" v="1365" actId="1076"/>
          <ac:spMkLst>
            <pc:docMk/>
            <pc:sldMk cId="1364134204" sldId="259"/>
            <ac:spMk id="3" creationId="{D021969C-A2D5-4451-AE83-760A02579084}"/>
          </ac:spMkLst>
        </pc:spChg>
        <pc:spChg chg="add mod">
          <ac:chgData name="Emanuele Gurrieri" userId="4497d383120f6db4" providerId="Windows Live" clId="Web-{C153A94F-D65B-448A-A332-0F8C535B8060}" dt="2021-03-26T13:09:56.801" v="1366" actId="1076"/>
          <ac:spMkLst>
            <pc:docMk/>
            <pc:sldMk cId="1364134204" sldId="259"/>
            <ac:spMk id="4" creationId="{121DF464-2B84-4B15-AD18-B000C4B4A5BB}"/>
          </ac:spMkLst>
        </pc:spChg>
        <pc:spChg chg="add mod">
          <ac:chgData name="Emanuele Gurrieri" userId="4497d383120f6db4" providerId="Windows Live" clId="Web-{C153A94F-D65B-448A-A332-0F8C535B8060}" dt="2021-03-26T13:09:56.801" v="1367" actId="1076"/>
          <ac:spMkLst>
            <pc:docMk/>
            <pc:sldMk cId="1364134204" sldId="259"/>
            <ac:spMk id="5" creationId="{401C7D44-EEB6-4A80-8FBB-F319485ACFC4}"/>
          </ac:spMkLst>
        </pc:spChg>
        <pc:spChg chg="add mod">
          <ac:chgData name="Emanuele Gurrieri" userId="4497d383120f6db4" providerId="Windows Live" clId="Web-{C153A94F-D65B-448A-A332-0F8C535B8060}" dt="2021-03-26T13:09:56.817" v="1368" actId="1076"/>
          <ac:spMkLst>
            <pc:docMk/>
            <pc:sldMk cId="1364134204" sldId="259"/>
            <ac:spMk id="6" creationId="{66416CFD-30A7-41D6-B951-76AA968C6429}"/>
          </ac:spMkLst>
        </pc:spChg>
        <pc:spChg chg="add mod">
          <ac:chgData name="Emanuele Gurrieri" userId="4497d383120f6db4" providerId="Windows Live" clId="Web-{C153A94F-D65B-448A-A332-0F8C535B8060}" dt="2021-03-26T13:09:56.817" v="1369" actId="1076"/>
          <ac:spMkLst>
            <pc:docMk/>
            <pc:sldMk cId="1364134204" sldId="259"/>
            <ac:spMk id="7" creationId="{AD66D350-0FA8-4AF5-B11B-BF9332CF9A45}"/>
          </ac:spMkLst>
        </pc:spChg>
        <pc:spChg chg="add mod">
          <ac:chgData name="Emanuele Gurrieri" userId="4497d383120f6db4" providerId="Windows Live" clId="Web-{C153A94F-D65B-448A-A332-0F8C535B8060}" dt="2021-03-26T13:09:56.832" v="1370" actId="1076"/>
          <ac:spMkLst>
            <pc:docMk/>
            <pc:sldMk cId="1364134204" sldId="259"/>
            <ac:spMk id="8" creationId="{9DB99BBD-FA1D-4A20-8398-9DD40869C4D2}"/>
          </ac:spMkLst>
        </pc:spChg>
        <pc:spChg chg="add mod">
          <ac:chgData name="Emanuele Gurrieri" userId="4497d383120f6db4" providerId="Windows Live" clId="Web-{C153A94F-D65B-448A-A332-0F8C535B8060}" dt="2021-03-26T13:09:56.832" v="1371" actId="1076"/>
          <ac:spMkLst>
            <pc:docMk/>
            <pc:sldMk cId="1364134204" sldId="259"/>
            <ac:spMk id="9" creationId="{C192C752-E902-45A8-9942-02D09CCF95D2}"/>
          </ac:spMkLst>
        </pc:spChg>
        <pc:spChg chg="add mod">
          <ac:chgData name="Emanuele Gurrieri" userId="4497d383120f6db4" providerId="Windows Live" clId="Web-{C153A94F-D65B-448A-A332-0F8C535B8060}" dt="2021-03-26T13:09:56.832" v="1372" actId="1076"/>
          <ac:spMkLst>
            <pc:docMk/>
            <pc:sldMk cId="1364134204" sldId="259"/>
            <ac:spMk id="10" creationId="{FECF19BC-A258-4E05-ACA9-F20976C9C0A7}"/>
          </ac:spMkLst>
        </pc:spChg>
        <pc:spChg chg="add del mod">
          <ac:chgData name="Emanuele Gurrieri" userId="4497d383120f6db4" providerId="Windows Live" clId="Web-{C153A94F-D65B-448A-A332-0F8C535B8060}" dt="2021-03-26T12:36:59.774" v="409"/>
          <ac:spMkLst>
            <pc:docMk/>
            <pc:sldMk cId="1364134204" sldId="259"/>
            <ac:spMk id="11" creationId="{25746AA9-4D93-43E6-AED1-861AD6BDCDAC}"/>
          </ac:spMkLst>
        </pc:spChg>
        <pc:spChg chg="add mod">
          <ac:chgData name="Emanuele Gurrieri" userId="4497d383120f6db4" providerId="Windows Live" clId="Web-{C153A94F-D65B-448A-A332-0F8C535B8060}" dt="2021-03-26T13:09:56.848" v="1373" actId="1076"/>
          <ac:spMkLst>
            <pc:docMk/>
            <pc:sldMk cId="1364134204" sldId="259"/>
            <ac:spMk id="12" creationId="{7313D265-185C-4E44-8124-D84D32BDBDD6}"/>
          </ac:spMkLst>
        </pc:spChg>
        <pc:spChg chg="add mod">
          <ac:chgData name="Emanuele Gurrieri" userId="4497d383120f6db4" providerId="Windows Live" clId="Web-{C153A94F-D65B-448A-A332-0F8C535B8060}" dt="2021-03-26T13:09:56.848" v="1374" actId="1076"/>
          <ac:spMkLst>
            <pc:docMk/>
            <pc:sldMk cId="1364134204" sldId="259"/>
            <ac:spMk id="13" creationId="{20296300-5AA2-4E00-BD44-B27B1904815A}"/>
          </ac:spMkLst>
        </pc:spChg>
        <pc:spChg chg="add mod">
          <ac:chgData name="Emanuele Gurrieri" userId="4497d383120f6db4" providerId="Windows Live" clId="Web-{C153A94F-D65B-448A-A332-0F8C535B8060}" dt="2021-03-26T13:09:56.848" v="1375" actId="1076"/>
          <ac:spMkLst>
            <pc:docMk/>
            <pc:sldMk cId="1364134204" sldId="259"/>
            <ac:spMk id="14" creationId="{0E2E4B92-F194-49B0-B42D-CBD47866C964}"/>
          </ac:spMkLst>
        </pc:spChg>
        <pc:spChg chg="add mod">
          <ac:chgData name="Emanuele Gurrieri" userId="4497d383120f6db4" providerId="Windows Live" clId="Web-{C153A94F-D65B-448A-A332-0F8C535B8060}" dt="2021-03-26T13:09:56.863" v="1376" actId="1076"/>
          <ac:spMkLst>
            <pc:docMk/>
            <pc:sldMk cId="1364134204" sldId="259"/>
            <ac:spMk id="15" creationId="{5BA504E4-8E29-4115-97E1-C2D2D68FCEF1}"/>
          </ac:spMkLst>
        </pc:spChg>
        <pc:spChg chg="add mod">
          <ac:chgData name="Emanuele Gurrieri" userId="4497d383120f6db4" providerId="Windows Live" clId="Web-{C153A94F-D65B-448A-A332-0F8C535B8060}" dt="2021-03-26T13:09:56.863" v="1378" actId="1076"/>
          <ac:spMkLst>
            <pc:docMk/>
            <pc:sldMk cId="1364134204" sldId="259"/>
            <ac:spMk id="17" creationId="{5DCE82D0-2D62-4646-83F0-7DA9E5A50B93}"/>
          </ac:spMkLst>
        </pc:spChg>
        <pc:spChg chg="add mod">
          <ac:chgData name="Emanuele Gurrieri" userId="4497d383120f6db4" providerId="Windows Live" clId="Web-{C153A94F-D65B-448A-A332-0F8C535B8060}" dt="2021-03-26T13:09:56.879" v="1380" actId="1076"/>
          <ac:spMkLst>
            <pc:docMk/>
            <pc:sldMk cId="1364134204" sldId="259"/>
            <ac:spMk id="19" creationId="{7801712E-93D4-49B0-BE28-7AB8F15666F4}"/>
          </ac:spMkLst>
        </pc:spChg>
        <pc:spChg chg="add mod">
          <ac:chgData name="Emanuele Gurrieri" userId="4497d383120f6db4" providerId="Windows Live" clId="Web-{C153A94F-D65B-448A-A332-0F8C535B8060}" dt="2021-03-26T13:09:56.879" v="1381" actId="1076"/>
          <ac:spMkLst>
            <pc:docMk/>
            <pc:sldMk cId="1364134204" sldId="259"/>
            <ac:spMk id="20" creationId="{BE506993-22E0-4E37-82E1-A41329B35F95}"/>
          </ac:spMkLst>
        </pc:spChg>
        <pc:spChg chg="add mod">
          <ac:chgData name="Emanuele Gurrieri" userId="4497d383120f6db4" providerId="Windows Live" clId="Web-{C153A94F-D65B-448A-A332-0F8C535B8060}" dt="2021-03-26T13:09:56.895" v="1382" actId="1076"/>
          <ac:spMkLst>
            <pc:docMk/>
            <pc:sldMk cId="1364134204" sldId="259"/>
            <ac:spMk id="21" creationId="{8642FD6E-717B-45FF-A1F7-631EC1F063C7}"/>
          </ac:spMkLst>
        </pc:spChg>
        <pc:spChg chg="add mod">
          <ac:chgData name="Emanuele Gurrieri" userId="4497d383120f6db4" providerId="Windows Live" clId="Web-{C153A94F-D65B-448A-A332-0F8C535B8060}" dt="2021-03-26T13:09:56.895" v="1383" actId="1076"/>
          <ac:spMkLst>
            <pc:docMk/>
            <pc:sldMk cId="1364134204" sldId="259"/>
            <ac:spMk id="22" creationId="{067FE2A0-B885-4DEE-AE48-8D39CFBCAF32}"/>
          </ac:spMkLst>
        </pc:spChg>
        <pc:spChg chg="add mod">
          <ac:chgData name="Emanuele Gurrieri" userId="4497d383120f6db4" providerId="Windows Live" clId="Web-{C153A94F-D65B-448A-A332-0F8C535B8060}" dt="2021-03-26T13:09:56.895" v="1384" actId="1076"/>
          <ac:spMkLst>
            <pc:docMk/>
            <pc:sldMk cId="1364134204" sldId="259"/>
            <ac:spMk id="23" creationId="{F46E7D25-4933-4D26-8B62-DD2EE4D3EF0C}"/>
          </ac:spMkLst>
        </pc:spChg>
        <pc:spChg chg="add mod">
          <ac:chgData name="Emanuele Gurrieri" userId="4497d383120f6db4" providerId="Windows Live" clId="Web-{C153A94F-D65B-448A-A332-0F8C535B8060}" dt="2021-03-26T13:14:27.002" v="1669" actId="20577"/>
          <ac:spMkLst>
            <pc:docMk/>
            <pc:sldMk cId="1364134204" sldId="259"/>
            <ac:spMk id="24" creationId="{AD3CD8CC-C622-4CD5-BD9A-0258EEBDA6B1}"/>
          </ac:spMkLst>
        </pc:spChg>
        <pc:picChg chg="add mod">
          <ac:chgData name="Emanuele Gurrieri" userId="4497d383120f6db4" providerId="Windows Live" clId="Web-{C153A94F-D65B-448A-A332-0F8C535B8060}" dt="2021-03-26T13:09:56.785" v="1364" actId="1076"/>
          <ac:picMkLst>
            <pc:docMk/>
            <pc:sldMk cId="1364134204" sldId="259"/>
            <ac:picMk id="2" creationId="{D047DE1D-897A-45CC-ACC7-559A299158E4}"/>
          </ac:picMkLst>
        </pc:picChg>
        <pc:cxnChg chg="add mod">
          <ac:chgData name="Emanuele Gurrieri" userId="4497d383120f6db4" providerId="Windows Live" clId="Web-{C153A94F-D65B-448A-A332-0F8C535B8060}" dt="2021-03-26T13:09:56.863" v="1377" actId="1076"/>
          <ac:cxnSpMkLst>
            <pc:docMk/>
            <pc:sldMk cId="1364134204" sldId="259"/>
            <ac:cxnSpMk id="16" creationId="{79A29A67-650E-474D-B577-E9A143C761A1}"/>
          </ac:cxnSpMkLst>
        </pc:cxnChg>
        <pc:cxnChg chg="add mod">
          <ac:chgData name="Emanuele Gurrieri" userId="4497d383120f6db4" providerId="Windows Live" clId="Web-{C153A94F-D65B-448A-A332-0F8C535B8060}" dt="2021-03-26T13:09:56.879" v="1379" actId="1076"/>
          <ac:cxnSpMkLst>
            <pc:docMk/>
            <pc:sldMk cId="1364134204" sldId="259"/>
            <ac:cxnSpMk id="18" creationId="{1ACD1475-D15E-4BF1-9637-3FB78D60BBA4}"/>
          </ac:cxnSpMkLst>
        </pc:cxnChg>
      </pc:sldChg>
    </pc:docChg>
  </pc:docChgLst>
  <pc:docChgLst>
    <pc:chgData name="Emanuele Gurrieri" userId="4497d383120f6db4" providerId="Windows Live" clId="Web-{5F3AE90B-62F6-4EFA-BC36-CE74CE9568FD}"/>
    <pc:docChg chg="addSld modSld sldOrd">
      <pc:chgData name="Emanuele Gurrieri" userId="4497d383120f6db4" providerId="Windows Live" clId="Web-{5F3AE90B-62F6-4EFA-BC36-CE74CE9568FD}" dt="2021-03-26T19:13:54.972" v="29" actId="20577"/>
      <pc:docMkLst>
        <pc:docMk/>
      </pc:docMkLst>
      <pc:sldChg chg="modSp new ord">
        <pc:chgData name="Emanuele Gurrieri" userId="4497d383120f6db4" providerId="Windows Live" clId="Web-{5F3AE90B-62F6-4EFA-BC36-CE74CE9568FD}" dt="2021-03-26T19:13:54.972" v="29" actId="20577"/>
        <pc:sldMkLst>
          <pc:docMk/>
          <pc:sldMk cId="5727908" sldId="260"/>
        </pc:sldMkLst>
        <pc:spChg chg="mod">
          <ac:chgData name="Emanuele Gurrieri" userId="4497d383120f6db4" providerId="Windows Live" clId="Web-{5F3AE90B-62F6-4EFA-BC36-CE74CE9568FD}" dt="2021-03-26T19:13:54.972" v="29" actId="20577"/>
          <ac:spMkLst>
            <pc:docMk/>
            <pc:sldMk cId="5727908" sldId="260"/>
            <ac:spMk id="2" creationId="{924E6094-6F05-475D-ADA9-1FD4B4BE88F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4E6094-6F05-475D-ADA9-1FD4B4BE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84" y="2761415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8000" b="1" dirty="0">
                <a:latin typeface="Lucida Sans Unicode"/>
                <a:cs typeface="Calibri Light"/>
              </a:rPr>
              <a:t>Emanuele Gurrieri </a:t>
            </a:r>
            <a:br>
              <a:rPr lang="it-IT" sz="8000" b="1" dirty="0">
                <a:latin typeface="Lucida Sans Unicode"/>
                <a:cs typeface="Calibri Light"/>
              </a:rPr>
            </a:br>
            <a:r>
              <a:rPr lang="it-IT" sz="8000" b="1" dirty="0">
                <a:latin typeface="Lucida Sans Unicode"/>
                <a:cs typeface="Calibri Light"/>
              </a:rPr>
              <a:t>O46001995</a:t>
            </a:r>
          </a:p>
        </p:txBody>
      </p:sp>
    </p:spTree>
    <p:extLst>
      <p:ext uri="{BB962C8B-B14F-4D97-AF65-F5344CB8AC3E}">
        <p14:creationId xmlns:p14="http://schemas.microsoft.com/office/powerpoint/2010/main" val="572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E6F21BA-A1B8-4C7A-B5BF-10FDA523C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21" y="1255850"/>
            <a:ext cx="10364775" cy="5571067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077ABA51-DC1E-497F-A4E1-12416F398CA5}"/>
              </a:ext>
            </a:extLst>
          </p:cNvPr>
          <p:cNvSpPr/>
          <p:nvPr/>
        </p:nvSpPr>
        <p:spPr>
          <a:xfrm>
            <a:off x="891309" y="1945884"/>
            <a:ext cx="901700" cy="93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2E1EAB0-DF32-437F-BDC6-690B85024256}"/>
              </a:ext>
            </a:extLst>
          </p:cNvPr>
          <p:cNvSpPr/>
          <p:nvPr/>
        </p:nvSpPr>
        <p:spPr>
          <a:xfrm>
            <a:off x="896388" y="2398004"/>
            <a:ext cx="901700" cy="93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7EF452E-E449-49FC-BC4C-E0AFE5231F01}"/>
              </a:ext>
            </a:extLst>
          </p:cNvPr>
          <p:cNvSpPr/>
          <p:nvPr/>
        </p:nvSpPr>
        <p:spPr>
          <a:xfrm rot="5400000">
            <a:off x="1488208" y="2166864"/>
            <a:ext cx="530860" cy="104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4E5E32E-6EC9-4234-806A-7FF8ED28E22F}"/>
              </a:ext>
            </a:extLst>
          </p:cNvPr>
          <p:cNvSpPr/>
          <p:nvPr/>
        </p:nvSpPr>
        <p:spPr>
          <a:xfrm rot="5400000">
            <a:off x="685567" y="2166864"/>
            <a:ext cx="530860" cy="104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6D24E6C-BE2E-4F97-BACD-D5B64BB39108}"/>
              </a:ext>
            </a:extLst>
          </p:cNvPr>
          <p:cNvSpPr/>
          <p:nvPr/>
        </p:nvSpPr>
        <p:spPr>
          <a:xfrm>
            <a:off x="1008148" y="2276084"/>
            <a:ext cx="683260" cy="114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0A27F83-593F-41D8-97D6-14CE730076C7}"/>
              </a:ext>
            </a:extLst>
          </p:cNvPr>
          <p:cNvSpPr/>
          <p:nvPr/>
        </p:nvSpPr>
        <p:spPr>
          <a:xfrm>
            <a:off x="1008147" y="2042404"/>
            <a:ext cx="703580" cy="1193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772279A-9B65-4DFA-A268-7F3E95DFEFCD}"/>
              </a:ext>
            </a:extLst>
          </p:cNvPr>
          <p:cNvSpPr/>
          <p:nvPr/>
        </p:nvSpPr>
        <p:spPr>
          <a:xfrm rot="5400000">
            <a:off x="1447567" y="2116064"/>
            <a:ext cx="312420" cy="200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63380B0-66A0-4505-A305-561AC3000D1A}"/>
              </a:ext>
            </a:extLst>
          </p:cNvPr>
          <p:cNvSpPr/>
          <p:nvPr/>
        </p:nvSpPr>
        <p:spPr>
          <a:xfrm rot="5400000">
            <a:off x="939567" y="2136384"/>
            <a:ext cx="317500" cy="185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">
            <a:extLst>
              <a:ext uri="{FF2B5EF4-FFF2-40B4-BE49-F238E27FC236}">
                <a16:creationId xmlns:a16="http://schemas.microsoft.com/office/drawing/2014/main" id="{E06B67DC-54A6-4358-B940-7FA0ABA128F6}"/>
              </a:ext>
            </a:extLst>
          </p:cNvPr>
          <p:cNvSpPr txBox="1"/>
          <p:nvPr/>
        </p:nvSpPr>
        <p:spPr>
          <a:xfrm>
            <a:off x="1801932" y="2534470"/>
            <a:ext cx="2743200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 err="1">
                <a:solidFill>
                  <a:srgbClr val="FFFF00"/>
                </a:solidFill>
                <a:latin typeface="Franklin Gothic Medium"/>
              </a:rPr>
              <a:t>margin</a:t>
            </a:r>
            <a:r>
              <a:rPr lang="it-IT" sz="1000" dirty="0">
                <a:solidFill>
                  <a:srgbClr val="FFFF00"/>
                </a:solidFill>
                <a:latin typeface="Franklin Gothic Medium"/>
              </a:rPr>
              <a:t>: 14px</a:t>
            </a:r>
          </a:p>
        </p:txBody>
      </p:sp>
      <p:sp>
        <p:nvSpPr>
          <p:cNvPr id="14" name="Cornice 13">
            <a:extLst>
              <a:ext uri="{FF2B5EF4-FFF2-40B4-BE49-F238E27FC236}">
                <a16:creationId xmlns:a16="http://schemas.microsoft.com/office/drawing/2014/main" id="{5C9F4A9F-3C3E-4992-B6FA-4635BA0DFB37}"/>
              </a:ext>
            </a:extLst>
          </p:cNvPr>
          <p:cNvSpPr/>
          <p:nvPr/>
        </p:nvSpPr>
        <p:spPr>
          <a:xfrm>
            <a:off x="1820199" y="2776406"/>
            <a:ext cx="6385560" cy="6400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E9A1A27-88A6-4902-8A67-3F1728AF4AC3}"/>
              </a:ext>
            </a:extLst>
          </p:cNvPr>
          <p:cNvSpPr/>
          <p:nvPr/>
        </p:nvSpPr>
        <p:spPr>
          <a:xfrm>
            <a:off x="1813964" y="3417179"/>
            <a:ext cx="932180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1E62153-4E7E-4653-88FE-D871A81FC76A}"/>
              </a:ext>
            </a:extLst>
          </p:cNvPr>
          <p:cNvSpPr/>
          <p:nvPr/>
        </p:nvSpPr>
        <p:spPr>
          <a:xfrm rot="16200000">
            <a:off x="381403" y="5218038"/>
            <a:ext cx="3032760" cy="167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FA07E919-D300-4B13-B7FF-92EC75868F77}"/>
              </a:ext>
            </a:extLst>
          </p:cNvPr>
          <p:cNvSpPr/>
          <p:nvPr/>
        </p:nvSpPr>
        <p:spPr>
          <a:xfrm rot="5400000">
            <a:off x="493163" y="5263758"/>
            <a:ext cx="3037840" cy="71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964592EB-5EA6-4EAC-876E-94B522E873DC}"/>
              </a:ext>
            </a:extLst>
          </p:cNvPr>
          <p:cNvSpPr/>
          <p:nvPr/>
        </p:nvSpPr>
        <p:spPr>
          <a:xfrm rot="10800000">
            <a:off x="2047642" y="3785477"/>
            <a:ext cx="3037840" cy="71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F7756773-C7EA-4815-ADE3-1F08CB593B50}"/>
              </a:ext>
            </a:extLst>
          </p:cNvPr>
          <p:cNvSpPr/>
          <p:nvPr/>
        </p:nvSpPr>
        <p:spPr>
          <a:xfrm rot="5400000">
            <a:off x="9576203" y="5301858"/>
            <a:ext cx="3037840" cy="71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919DF548-4EC1-42C1-98F7-32FCAA841650}"/>
              </a:ext>
            </a:extLst>
          </p:cNvPr>
          <p:cNvSpPr/>
          <p:nvPr/>
        </p:nvSpPr>
        <p:spPr>
          <a:xfrm rot="10800000">
            <a:off x="5080403" y="3785478"/>
            <a:ext cx="3037840" cy="71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8C2160DD-65AC-4F44-961B-AEF7CB064A11}"/>
              </a:ext>
            </a:extLst>
          </p:cNvPr>
          <p:cNvSpPr/>
          <p:nvPr/>
        </p:nvSpPr>
        <p:spPr>
          <a:xfrm rot="10800000">
            <a:off x="8090303" y="3785478"/>
            <a:ext cx="3037840" cy="71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8C2A079-0EEC-46F6-BB6C-E71440103630}"/>
              </a:ext>
            </a:extLst>
          </p:cNvPr>
          <p:cNvSpPr/>
          <p:nvPr/>
        </p:nvSpPr>
        <p:spPr>
          <a:xfrm>
            <a:off x="2047642" y="3856597"/>
            <a:ext cx="9011920" cy="243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0163498D-2B05-43EF-807F-D2BE53E44A2B}"/>
              </a:ext>
            </a:extLst>
          </p:cNvPr>
          <p:cNvSpPr/>
          <p:nvPr/>
        </p:nvSpPr>
        <p:spPr>
          <a:xfrm>
            <a:off x="2057802" y="5573637"/>
            <a:ext cx="8976360" cy="243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CC03F579-1FAA-4BF2-81DC-511C88BEB099}"/>
              </a:ext>
            </a:extLst>
          </p:cNvPr>
          <p:cNvCxnSpPr/>
          <p:nvPr/>
        </p:nvCxnSpPr>
        <p:spPr>
          <a:xfrm flipV="1">
            <a:off x="2055149" y="5814824"/>
            <a:ext cx="9006377" cy="6465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tangolo 27">
            <a:extLst>
              <a:ext uri="{FF2B5EF4-FFF2-40B4-BE49-F238E27FC236}">
                <a16:creationId xmlns:a16="http://schemas.microsoft.com/office/drawing/2014/main" id="{E75CD2BA-4D1C-4DAD-8EA1-65DEA4D235E9}"/>
              </a:ext>
            </a:extLst>
          </p:cNvPr>
          <p:cNvSpPr/>
          <p:nvPr/>
        </p:nvSpPr>
        <p:spPr>
          <a:xfrm>
            <a:off x="2056416" y="5844723"/>
            <a:ext cx="8972665" cy="451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9B953D3-FACB-4072-A090-CD298C7D9790}"/>
              </a:ext>
            </a:extLst>
          </p:cNvPr>
          <p:cNvSpPr/>
          <p:nvPr/>
        </p:nvSpPr>
        <p:spPr>
          <a:xfrm rot="5400000">
            <a:off x="1742841" y="6150908"/>
            <a:ext cx="976745" cy="360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67BF4B6F-802A-401B-AF2C-EAFA83180AC9}"/>
              </a:ext>
            </a:extLst>
          </p:cNvPr>
          <p:cNvSpPr/>
          <p:nvPr/>
        </p:nvSpPr>
        <p:spPr>
          <a:xfrm rot="5400000">
            <a:off x="10368681" y="6150908"/>
            <a:ext cx="976745" cy="360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Parentesi quadra aperta 31">
            <a:extLst>
              <a:ext uri="{FF2B5EF4-FFF2-40B4-BE49-F238E27FC236}">
                <a16:creationId xmlns:a16="http://schemas.microsoft.com/office/drawing/2014/main" id="{EAC9A9FE-1171-48D6-A8C4-DF4838FDF3D5}"/>
              </a:ext>
            </a:extLst>
          </p:cNvPr>
          <p:cNvSpPr/>
          <p:nvPr/>
        </p:nvSpPr>
        <p:spPr>
          <a:xfrm rot="10800000">
            <a:off x="11379108" y="1955351"/>
            <a:ext cx="76200" cy="1470660"/>
          </a:xfrm>
          <a:prstGeom prst="leftBracket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33" name="CasellaDiTesto 2">
            <a:extLst>
              <a:ext uri="{FF2B5EF4-FFF2-40B4-BE49-F238E27FC236}">
                <a16:creationId xmlns:a16="http://schemas.microsoft.com/office/drawing/2014/main" id="{0FA8606B-06C6-4E86-9463-E1A9AF72E608}"/>
              </a:ext>
            </a:extLst>
          </p:cNvPr>
          <p:cNvSpPr txBox="1"/>
          <p:nvPr/>
        </p:nvSpPr>
        <p:spPr>
          <a:xfrm rot="5400000">
            <a:off x="11048019" y="2654486"/>
            <a:ext cx="1051560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latin typeface="Franklin Gothic Medium"/>
                <a:cs typeface="Calibri"/>
              </a:rPr>
              <a:t>30vh = 216px</a:t>
            </a:r>
          </a:p>
        </p:txBody>
      </p:sp>
      <p:sp>
        <p:nvSpPr>
          <p:cNvPr id="34" name="Parentesi quadra aperta 33">
            <a:extLst>
              <a:ext uri="{FF2B5EF4-FFF2-40B4-BE49-F238E27FC236}">
                <a16:creationId xmlns:a16="http://schemas.microsoft.com/office/drawing/2014/main" id="{4306EC80-3BBD-4815-A8B3-DBCE23ACA05D}"/>
              </a:ext>
            </a:extLst>
          </p:cNvPr>
          <p:cNvSpPr/>
          <p:nvPr/>
        </p:nvSpPr>
        <p:spPr>
          <a:xfrm rot="5400000">
            <a:off x="6446428" y="-3546289"/>
            <a:ext cx="137160" cy="933450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35" name="Parentesi quadra aperta 34">
            <a:extLst>
              <a:ext uri="{FF2B5EF4-FFF2-40B4-BE49-F238E27FC236}">
                <a16:creationId xmlns:a16="http://schemas.microsoft.com/office/drawing/2014/main" id="{2C0B9A0D-0973-4A51-89B4-6BB64D0EEC9E}"/>
              </a:ext>
            </a:extLst>
          </p:cNvPr>
          <p:cNvSpPr/>
          <p:nvPr/>
        </p:nvSpPr>
        <p:spPr>
          <a:xfrm rot="5400000">
            <a:off x="1287053" y="669476"/>
            <a:ext cx="129540" cy="90678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36" name="CasellaDiTesto 5">
            <a:extLst>
              <a:ext uri="{FF2B5EF4-FFF2-40B4-BE49-F238E27FC236}">
                <a16:creationId xmlns:a16="http://schemas.microsoft.com/office/drawing/2014/main" id="{C0E5843A-0EFF-4B17-AEAC-216059A67BCB}"/>
              </a:ext>
            </a:extLst>
          </p:cNvPr>
          <p:cNvSpPr txBox="1"/>
          <p:nvPr/>
        </p:nvSpPr>
        <p:spPr>
          <a:xfrm>
            <a:off x="4290984" y="812351"/>
            <a:ext cx="2743200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latin typeface="Franklin Gothic Medium"/>
              </a:rPr>
              <a:t>90vw = 1128px</a:t>
            </a:r>
          </a:p>
        </p:txBody>
      </p:sp>
      <p:sp>
        <p:nvSpPr>
          <p:cNvPr id="37" name="CasellaDiTesto 6">
            <a:extLst>
              <a:ext uri="{FF2B5EF4-FFF2-40B4-BE49-F238E27FC236}">
                <a16:creationId xmlns:a16="http://schemas.microsoft.com/office/drawing/2014/main" id="{ECAE25FC-ABCF-4E4A-B16B-8BD82C6960C1}"/>
              </a:ext>
            </a:extLst>
          </p:cNvPr>
          <p:cNvSpPr txBox="1"/>
          <p:nvPr/>
        </p:nvSpPr>
        <p:spPr>
          <a:xfrm>
            <a:off x="844203" y="807270"/>
            <a:ext cx="1074420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latin typeface="Franklin Gothic Medium"/>
              </a:rPr>
              <a:t>10vw = 106px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39236E0C-8B3C-481C-B325-BC6A41BBA52D}"/>
              </a:ext>
            </a:extLst>
          </p:cNvPr>
          <p:cNvSpPr txBox="1"/>
          <p:nvPr/>
        </p:nvSpPr>
        <p:spPr>
          <a:xfrm>
            <a:off x="1790469" y="3469884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 err="1">
                <a:latin typeface="Franklin Gothic Medium"/>
              </a:rPr>
              <a:t>margin</a:t>
            </a:r>
            <a:r>
              <a:rPr lang="it-IT" sz="1100" dirty="0">
                <a:latin typeface="Franklin Gothic Medium"/>
              </a:rPr>
              <a:t>: 50px 20px </a:t>
            </a:r>
            <a:r>
              <a:rPr lang="it-IT" sz="1100" dirty="0" err="1">
                <a:latin typeface="Franklin Gothic Medium"/>
              </a:rPr>
              <a:t>padding</a:t>
            </a:r>
            <a:r>
              <a:rPr lang="it-IT" sz="1100" dirty="0">
                <a:latin typeface="Franklin Gothic Medium"/>
              </a:rPr>
              <a:t>: 10px</a:t>
            </a:r>
            <a:endParaRPr lang="it-IT" sz="1100" dirty="0">
              <a:latin typeface="Arial Black"/>
              <a:cs typeface="Calibri"/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FBADD9C0-0C27-48F0-84FD-81720F7B9155}"/>
              </a:ext>
            </a:extLst>
          </p:cNvPr>
          <p:cNvSpPr txBox="1"/>
          <p:nvPr/>
        </p:nvSpPr>
        <p:spPr>
          <a:xfrm>
            <a:off x="2011449" y="3858504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 err="1">
                <a:latin typeface="Franklin Gothic Medium"/>
              </a:rPr>
              <a:t>margin</a:t>
            </a:r>
            <a:r>
              <a:rPr lang="it-IT" sz="1100" dirty="0">
                <a:latin typeface="Franklin Gothic Medium"/>
              </a:rPr>
              <a:t>: 35px 0px</a:t>
            </a:r>
            <a:endParaRPr lang="it-IT" sz="1100" dirty="0">
              <a:latin typeface="Arial Black"/>
              <a:cs typeface="Calibri"/>
            </a:endParaRP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E45C6F33-6C2C-4D4E-AF56-35C6561FFEE2}"/>
              </a:ext>
            </a:extLst>
          </p:cNvPr>
          <p:cNvSpPr txBox="1"/>
          <p:nvPr/>
        </p:nvSpPr>
        <p:spPr>
          <a:xfrm>
            <a:off x="2011449" y="5938764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 err="1">
                <a:latin typeface="Franklin Gothic Medium"/>
              </a:rPr>
              <a:t>margin</a:t>
            </a:r>
            <a:r>
              <a:rPr lang="it-IT" sz="1100" dirty="0">
                <a:latin typeface="Franklin Gothic Medium"/>
              </a:rPr>
              <a:t>: 50px</a:t>
            </a:r>
            <a:endParaRPr lang="it-IT" sz="1100" dirty="0">
              <a:latin typeface="Arial Black"/>
              <a:cs typeface="Calibri"/>
            </a:endParaRPr>
          </a:p>
        </p:txBody>
      </p:sp>
      <p:sp>
        <p:nvSpPr>
          <p:cNvPr id="44" name="CasellaDiTesto 1">
            <a:extLst>
              <a:ext uri="{FF2B5EF4-FFF2-40B4-BE49-F238E27FC236}">
                <a16:creationId xmlns:a16="http://schemas.microsoft.com/office/drawing/2014/main" id="{18CC0038-5BEF-433E-801A-7C121DC5640B}"/>
              </a:ext>
            </a:extLst>
          </p:cNvPr>
          <p:cNvSpPr txBox="1"/>
          <p:nvPr/>
        </p:nvSpPr>
        <p:spPr>
          <a:xfrm>
            <a:off x="692821" y="-8062"/>
            <a:ext cx="10801927" cy="93871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100" dirty="0">
                <a:latin typeface="Arial Black"/>
                <a:cs typeface="Calibri"/>
              </a:rPr>
              <a:t>Layout composto da un "</a:t>
            </a:r>
            <a:r>
              <a:rPr lang="it-IT" sz="1100" dirty="0" err="1">
                <a:latin typeface="Arial Black"/>
                <a:cs typeface="Calibri"/>
              </a:rPr>
              <a:t>header</a:t>
            </a:r>
            <a:r>
              <a:rPr lang="it-IT" sz="1100" dirty="0">
                <a:latin typeface="Arial Black"/>
                <a:cs typeface="Calibri"/>
              </a:rPr>
              <a:t>" che contiene un "div" id=</a:t>
            </a:r>
            <a:r>
              <a:rPr lang="it-IT" sz="1100" dirty="0" err="1">
                <a:latin typeface="Arial Black"/>
                <a:cs typeface="Calibri"/>
              </a:rPr>
              <a:t>primary</a:t>
            </a:r>
            <a:r>
              <a:rPr lang="it-IT" sz="1100" dirty="0">
                <a:latin typeface="Arial Black"/>
                <a:cs typeface="Calibri"/>
              </a:rPr>
              <a:t> e un "div" id=</a:t>
            </a:r>
            <a:r>
              <a:rPr lang="it-IT" sz="1100" dirty="0" err="1">
                <a:latin typeface="Arial Black"/>
                <a:cs typeface="Calibri"/>
              </a:rPr>
              <a:t>flex-right</a:t>
            </a:r>
            <a:r>
              <a:rPr lang="it-IT" sz="1100" dirty="0">
                <a:latin typeface="Arial Black"/>
                <a:cs typeface="Calibri"/>
              </a:rPr>
              <a:t>. </a:t>
            </a:r>
            <a:r>
              <a:rPr lang="it-IT" sz="1100" dirty="0" err="1">
                <a:latin typeface="Arial Black"/>
                <a:cs typeface="Calibri"/>
              </a:rPr>
              <a:t>Primary</a:t>
            </a:r>
            <a:r>
              <a:rPr lang="it-IT" sz="1100" dirty="0">
                <a:latin typeface="Arial Black"/>
                <a:cs typeface="Calibri"/>
              </a:rPr>
              <a:t> contiene un "</a:t>
            </a:r>
            <a:r>
              <a:rPr lang="it-IT" sz="1100" dirty="0" err="1">
                <a:latin typeface="Arial Black"/>
                <a:cs typeface="Calibri"/>
              </a:rPr>
              <a:t>nav</a:t>
            </a:r>
            <a:r>
              <a:rPr lang="it-IT" sz="1100" dirty="0">
                <a:latin typeface="Arial Black"/>
                <a:cs typeface="Calibri"/>
              </a:rPr>
              <a:t>" id=links per i vari link con </a:t>
            </a:r>
            <a:r>
              <a:rPr lang="it-IT" sz="1100" dirty="0" err="1">
                <a:latin typeface="Arial Black"/>
                <a:cs typeface="Calibri"/>
              </a:rPr>
              <a:t>width</a:t>
            </a:r>
            <a:r>
              <a:rPr lang="it-IT" sz="1100" dirty="0">
                <a:latin typeface="Arial Black"/>
                <a:cs typeface="Calibri"/>
              </a:rPr>
              <a:t> 10vw ed </a:t>
            </a:r>
            <a:r>
              <a:rPr lang="it-IT" sz="1100" dirty="0" err="1">
                <a:latin typeface="Arial Black"/>
                <a:cs typeface="Calibri"/>
              </a:rPr>
              <a:t>height</a:t>
            </a:r>
            <a:r>
              <a:rPr lang="it-IT" sz="1100" dirty="0">
                <a:latin typeface="Arial Black"/>
                <a:cs typeface="Calibri"/>
              </a:rPr>
              <a:t> estesa per tutto "l'</a:t>
            </a:r>
            <a:r>
              <a:rPr lang="it-IT" sz="1100" dirty="0" err="1">
                <a:latin typeface="Arial Black"/>
                <a:cs typeface="Calibri"/>
              </a:rPr>
              <a:t>header</a:t>
            </a:r>
            <a:r>
              <a:rPr lang="it-IT" sz="1100" dirty="0">
                <a:latin typeface="Arial Black"/>
                <a:cs typeface="Calibri"/>
              </a:rPr>
              <a:t>", i vari link hanno </a:t>
            </a:r>
            <a:r>
              <a:rPr lang="it-IT" sz="1100" dirty="0" err="1">
                <a:latin typeface="Arial Black"/>
                <a:cs typeface="Calibri"/>
              </a:rPr>
              <a:t>padding</a:t>
            </a:r>
            <a:r>
              <a:rPr lang="it-IT" sz="1100" dirty="0">
                <a:latin typeface="Arial Black"/>
                <a:cs typeface="Calibri"/>
              </a:rPr>
              <a:t> 14px e </a:t>
            </a:r>
            <a:r>
              <a:rPr lang="it-IT" sz="1100" dirty="0" err="1">
                <a:latin typeface="Arial Black"/>
                <a:cs typeface="Calibri"/>
              </a:rPr>
              <a:t>margin</a:t>
            </a:r>
            <a:r>
              <a:rPr lang="it-IT" sz="1100" dirty="0">
                <a:latin typeface="Arial Black"/>
                <a:cs typeface="Calibri"/>
              </a:rPr>
              <a:t> 14px. "Flex-</a:t>
            </a:r>
            <a:r>
              <a:rPr lang="it-IT" sz="1100" dirty="0" err="1">
                <a:latin typeface="Arial Black"/>
                <a:cs typeface="Calibri"/>
              </a:rPr>
              <a:t>right</a:t>
            </a:r>
            <a:r>
              <a:rPr lang="it-IT" sz="1100" dirty="0">
                <a:latin typeface="Arial Black"/>
                <a:cs typeface="Calibri"/>
              </a:rPr>
              <a:t>" contiene un "</a:t>
            </a:r>
            <a:r>
              <a:rPr lang="it-IT" sz="1100" dirty="0" err="1">
                <a:latin typeface="Arial Black"/>
                <a:cs typeface="Calibri"/>
              </a:rPr>
              <a:t>header</a:t>
            </a:r>
            <a:r>
              <a:rPr lang="it-IT" sz="1100" dirty="0">
                <a:latin typeface="Arial Black"/>
                <a:cs typeface="Calibri"/>
              </a:rPr>
              <a:t>" id=</a:t>
            </a:r>
            <a:r>
              <a:rPr lang="it-IT" sz="1100" dirty="0" err="1">
                <a:latin typeface="Arial Black"/>
                <a:cs typeface="Calibri"/>
              </a:rPr>
              <a:t>title</a:t>
            </a:r>
            <a:r>
              <a:rPr lang="it-IT" sz="1100" dirty="0">
                <a:latin typeface="Arial Black"/>
                <a:cs typeface="Calibri"/>
              </a:rPr>
              <a:t> e una "</a:t>
            </a:r>
            <a:r>
              <a:rPr lang="it-IT" sz="1100" dirty="0" err="1">
                <a:latin typeface="Arial Black"/>
                <a:cs typeface="Calibri"/>
              </a:rPr>
              <a:t>section</a:t>
            </a:r>
            <a:r>
              <a:rPr lang="it-IT" sz="1100" dirty="0">
                <a:latin typeface="Arial Black"/>
                <a:cs typeface="Calibri"/>
              </a:rPr>
              <a:t>" per i diversi contenuti: </a:t>
            </a:r>
            <a:r>
              <a:rPr lang="it-IT" sz="1100" dirty="0" err="1">
                <a:latin typeface="Arial Black"/>
                <a:cs typeface="Calibri"/>
              </a:rPr>
              <a:t>title</a:t>
            </a:r>
            <a:r>
              <a:rPr lang="it-IT" sz="1100" dirty="0">
                <a:latin typeface="Arial Black"/>
                <a:cs typeface="Calibri"/>
              </a:rPr>
              <a:t> ha </a:t>
            </a:r>
            <a:r>
              <a:rPr lang="it-IT" sz="1100" dirty="0" err="1">
                <a:latin typeface="Arial Black"/>
                <a:cs typeface="Calibri"/>
              </a:rPr>
              <a:t>height</a:t>
            </a:r>
            <a:r>
              <a:rPr lang="it-IT" sz="1100" dirty="0">
                <a:latin typeface="Arial Black"/>
                <a:cs typeface="Calibri"/>
              </a:rPr>
              <a:t> 30vh e </a:t>
            </a:r>
            <a:r>
              <a:rPr lang="it-IT" sz="1100" dirty="0" err="1">
                <a:latin typeface="Arial Black"/>
                <a:cs typeface="Calibri"/>
              </a:rPr>
              <a:t>width</a:t>
            </a:r>
            <a:r>
              <a:rPr lang="it-IT" sz="1100" dirty="0">
                <a:latin typeface="Arial Black"/>
                <a:cs typeface="Calibri"/>
              </a:rPr>
              <a:t> 90vw e "</a:t>
            </a:r>
            <a:r>
              <a:rPr lang="it-IT" sz="1100" dirty="0" err="1">
                <a:latin typeface="Arial Black"/>
                <a:cs typeface="Calibri"/>
              </a:rPr>
              <a:t>section</a:t>
            </a:r>
            <a:r>
              <a:rPr lang="it-IT" sz="1100" dirty="0">
                <a:latin typeface="Arial Black"/>
                <a:cs typeface="Calibri"/>
              </a:rPr>
              <a:t>" estesa per tutto </a:t>
            </a:r>
            <a:r>
              <a:rPr lang="it-IT" sz="1100" dirty="0" err="1">
                <a:latin typeface="Arial Black"/>
                <a:cs typeface="Calibri"/>
              </a:rPr>
              <a:t>title</a:t>
            </a:r>
            <a:r>
              <a:rPr lang="it-IT" sz="1100" dirty="0">
                <a:latin typeface="Arial Black"/>
                <a:cs typeface="Calibri"/>
              </a:rPr>
              <a:t> con un </a:t>
            </a:r>
            <a:r>
              <a:rPr lang="it-IT" sz="1100" dirty="0" err="1">
                <a:latin typeface="Arial Black"/>
                <a:cs typeface="Calibri"/>
              </a:rPr>
              <a:t>padding</a:t>
            </a:r>
            <a:r>
              <a:rPr lang="it-IT" sz="1100" dirty="0">
                <a:latin typeface="Arial Black"/>
                <a:cs typeface="Calibri"/>
              </a:rPr>
              <a:t> 10px e </a:t>
            </a:r>
            <a:r>
              <a:rPr lang="it-IT" sz="1100" dirty="0" err="1">
                <a:latin typeface="Arial Black"/>
                <a:cs typeface="Calibri"/>
              </a:rPr>
              <a:t>margin</a:t>
            </a:r>
            <a:r>
              <a:rPr lang="it-IT" sz="1100" dirty="0">
                <a:latin typeface="Arial Black"/>
                <a:cs typeface="Calibri"/>
              </a:rPr>
              <a:t> 50x20px.</a:t>
            </a:r>
          </a:p>
          <a:p>
            <a:r>
              <a:rPr lang="it-IT" sz="1100" dirty="0">
                <a:latin typeface="Arial Black"/>
                <a:cs typeface="Calibri"/>
              </a:rPr>
              <a:t>All'interno della "</a:t>
            </a:r>
            <a:r>
              <a:rPr lang="it-IT" sz="1100" dirty="0" err="1">
                <a:latin typeface="Arial Black"/>
                <a:cs typeface="Calibri"/>
              </a:rPr>
              <a:t>section</a:t>
            </a:r>
            <a:r>
              <a:rPr lang="it-IT" sz="1100" dirty="0">
                <a:latin typeface="Arial Black"/>
                <a:cs typeface="Calibri"/>
              </a:rPr>
              <a:t>" abbiamo un elemento "p" per un introduzione del sito con margine 35x0px e due diversi div con </a:t>
            </a:r>
            <a:r>
              <a:rPr lang="it-IT" sz="1100" dirty="0" err="1">
                <a:latin typeface="Arial Black"/>
                <a:cs typeface="Calibri"/>
              </a:rPr>
              <a:t>margin</a:t>
            </a:r>
            <a:r>
              <a:rPr lang="it-IT" sz="1100" dirty="0">
                <a:latin typeface="Arial Black"/>
                <a:cs typeface="Calibri"/>
              </a:rPr>
              <a:t> 50px.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E16217BE-9EC0-4516-8E5A-F22BEB6985F5}"/>
              </a:ext>
            </a:extLst>
          </p:cNvPr>
          <p:cNvSpPr txBox="1"/>
          <p:nvPr/>
        </p:nvSpPr>
        <p:spPr>
          <a:xfrm>
            <a:off x="169371" y="1971168"/>
            <a:ext cx="138303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800" dirty="0" err="1">
                <a:latin typeface="Franklin Gothic Medium"/>
              </a:rPr>
              <a:t>margin</a:t>
            </a:r>
            <a:r>
              <a:rPr lang="it-IT" sz="800" dirty="0">
                <a:latin typeface="Franklin Gothic Medium"/>
              </a:rPr>
              <a:t>: 14px</a:t>
            </a:r>
            <a:endParaRPr lang="it-IT" sz="800" dirty="0">
              <a:latin typeface="Franklin Gothic Medium"/>
              <a:cs typeface="Calibri"/>
            </a:endParaRPr>
          </a:p>
          <a:p>
            <a:r>
              <a:rPr lang="it-IT" sz="800" dirty="0" err="1">
                <a:latin typeface="Franklin Gothic Medium"/>
                <a:cs typeface="Calibri"/>
              </a:rPr>
              <a:t>padding</a:t>
            </a:r>
            <a:r>
              <a:rPr lang="it-IT" sz="800" dirty="0">
                <a:latin typeface="Franklin Gothic Medium"/>
                <a:cs typeface="Calibri"/>
              </a:rPr>
              <a:t>: 14px</a:t>
            </a: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59F27C01-7B64-45B2-8103-9C16BEB7A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927" y="1144507"/>
            <a:ext cx="10364775" cy="5571067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C3CAF4F5-4B9F-421A-AB0C-5041BC6A9519}"/>
              </a:ext>
            </a:extLst>
          </p:cNvPr>
          <p:cNvSpPr/>
          <p:nvPr/>
        </p:nvSpPr>
        <p:spPr>
          <a:xfrm>
            <a:off x="4908115" y="2726081"/>
            <a:ext cx="3149600" cy="167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3641A0D-AE02-42DF-B0BA-04015DA4494F}"/>
              </a:ext>
            </a:extLst>
          </p:cNvPr>
          <p:cNvSpPr/>
          <p:nvPr/>
        </p:nvSpPr>
        <p:spPr>
          <a:xfrm>
            <a:off x="4908114" y="2543200"/>
            <a:ext cx="3149600" cy="182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26C2D433-7D6D-4036-BAF0-89A7AC769620}"/>
              </a:ext>
            </a:extLst>
          </p:cNvPr>
          <p:cNvCxnSpPr/>
          <p:nvPr/>
        </p:nvCxnSpPr>
        <p:spPr>
          <a:xfrm>
            <a:off x="4908750" y="2698546"/>
            <a:ext cx="3149139" cy="554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2929614F-9FE7-4726-ACD2-32039880FA61}"/>
              </a:ext>
            </a:extLst>
          </p:cNvPr>
          <p:cNvSpPr/>
          <p:nvPr/>
        </p:nvSpPr>
        <p:spPr>
          <a:xfrm>
            <a:off x="5553275" y="2893721"/>
            <a:ext cx="1955800" cy="198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5C8510D-6A6B-48A1-A636-137804F942E6}"/>
              </a:ext>
            </a:extLst>
          </p:cNvPr>
          <p:cNvSpPr/>
          <p:nvPr/>
        </p:nvSpPr>
        <p:spPr>
          <a:xfrm>
            <a:off x="5553275" y="4707280"/>
            <a:ext cx="1955800" cy="21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8E7CF78-04F5-4DF1-997B-0964775DDFD3}"/>
              </a:ext>
            </a:extLst>
          </p:cNvPr>
          <p:cNvSpPr/>
          <p:nvPr/>
        </p:nvSpPr>
        <p:spPr>
          <a:xfrm>
            <a:off x="4908115" y="6089041"/>
            <a:ext cx="3149600" cy="167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1A1D604-F7A0-4796-B297-CCEF974616DC}"/>
              </a:ext>
            </a:extLst>
          </p:cNvPr>
          <p:cNvSpPr/>
          <p:nvPr/>
        </p:nvSpPr>
        <p:spPr>
          <a:xfrm>
            <a:off x="4896685" y="6277001"/>
            <a:ext cx="3149600" cy="167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DFB5E12-35C9-4893-A021-8595C6A3CD47}"/>
              </a:ext>
            </a:extLst>
          </p:cNvPr>
          <p:cNvSpPr/>
          <p:nvPr/>
        </p:nvSpPr>
        <p:spPr>
          <a:xfrm>
            <a:off x="4911924" y="6094120"/>
            <a:ext cx="3149600" cy="182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100AF013-1ABB-4408-84D1-69142AEA27DA}"/>
              </a:ext>
            </a:extLst>
          </p:cNvPr>
          <p:cNvCxnSpPr>
            <a:cxnSpLocks/>
          </p:cNvCxnSpPr>
          <p:nvPr/>
        </p:nvCxnSpPr>
        <p:spPr>
          <a:xfrm>
            <a:off x="4912559" y="6249465"/>
            <a:ext cx="3149139" cy="554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34C2B18-DECD-43AA-B9DA-7597EF355595}"/>
              </a:ext>
            </a:extLst>
          </p:cNvPr>
          <p:cNvSpPr txBox="1"/>
          <p:nvPr/>
        </p:nvSpPr>
        <p:spPr>
          <a:xfrm>
            <a:off x="3978475" y="2505101"/>
            <a:ext cx="185166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 err="1">
                <a:latin typeface="Franklin Gothic Medium"/>
              </a:rPr>
              <a:t>margin</a:t>
            </a:r>
            <a:r>
              <a:rPr lang="it-IT" sz="1100" dirty="0">
                <a:latin typeface="Franklin Gothic Medium"/>
              </a:rPr>
              <a:t>: 30px</a:t>
            </a:r>
            <a:endParaRPr lang="it-IT" sz="1100" dirty="0">
              <a:latin typeface="Arial Black"/>
              <a:cs typeface="Calibri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D39530F-033A-4662-B136-D3DBDBFBFAD5}"/>
              </a:ext>
            </a:extLst>
          </p:cNvPr>
          <p:cNvSpPr txBox="1"/>
          <p:nvPr/>
        </p:nvSpPr>
        <p:spPr>
          <a:xfrm>
            <a:off x="6797875" y="2954681"/>
            <a:ext cx="274320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800" dirty="0" err="1">
                <a:latin typeface="Franklin Gothic Medium"/>
              </a:rPr>
              <a:t>margin</a:t>
            </a:r>
            <a:r>
              <a:rPr lang="it-IT" sz="800" dirty="0">
                <a:latin typeface="Franklin Gothic Medium"/>
              </a:rPr>
              <a:t>: 35px</a:t>
            </a:r>
            <a:endParaRPr lang="it-IT" sz="800" dirty="0">
              <a:latin typeface="Arial Black"/>
              <a:cs typeface="Calibri"/>
            </a:endParaRPr>
          </a:p>
        </p:txBody>
      </p:sp>
      <p:sp>
        <p:nvSpPr>
          <p:cNvPr id="20" name="CasellaDiTesto 1">
            <a:extLst>
              <a:ext uri="{FF2B5EF4-FFF2-40B4-BE49-F238E27FC236}">
                <a16:creationId xmlns:a16="http://schemas.microsoft.com/office/drawing/2014/main" id="{0C2099C0-0276-4CFA-B165-D4A0A0552021}"/>
              </a:ext>
            </a:extLst>
          </p:cNvPr>
          <p:cNvSpPr txBox="1"/>
          <p:nvPr/>
        </p:nvSpPr>
        <p:spPr>
          <a:xfrm>
            <a:off x="765416" y="151926"/>
            <a:ext cx="10986654" cy="76944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100" dirty="0">
                <a:latin typeface="Arial Black"/>
              </a:rPr>
              <a:t>I due "div" all'interno della "</a:t>
            </a:r>
            <a:r>
              <a:rPr lang="it-IT" sz="1100" dirty="0" err="1">
                <a:latin typeface="Arial Black"/>
              </a:rPr>
              <a:t>section</a:t>
            </a:r>
            <a:r>
              <a:rPr lang="it-IT" sz="1100" dirty="0">
                <a:latin typeface="Arial Black"/>
              </a:rPr>
              <a:t>" hanno id: eventi e option. Il "div" id=eventi all'interno ha 3 "div" id=</a:t>
            </a:r>
            <a:r>
              <a:rPr lang="it-IT" sz="1100" dirty="0" err="1">
                <a:latin typeface="Arial Black"/>
              </a:rPr>
              <a:t>content</a:t>
            </a:r>
            <a:r>
              <a:rPr lang="it-IT" sz="1100" dirty="0">
                <a:latin typeface="Arial Black"/>
              </a:rPr>
              <a:t> per rappresentare le categorie principali, tutti i "div" </a:t>
            </a:r>
            <a:r>
              <a:rPr lang="it-IT" sz="1100" dirty="0" err="1">
                <a:latin typeface="Arial Black"/>
              </a:rPr>
              <a:t>content</a:t>
            </a:r>
            <a:r>
              <a:rPr lang="it-IT" sz="1100" dirty="0">
                <a:latin typeface="Arial Black"/>
              </a:rPr>
              <a:t> hanno un </a:t>
            </a:r>
            <a:r>
              <a:rPr lang="it-IT" sz="1100" dirty="0" err="1">
                <a:latin typeface="Arial Black"/>
              </a:rPr>
              <a:t>margin</a:t>
            </a:r>
            <a:r>
              <a:rPr lang="it-IT" sz="1100" dirty="0">
                <a:latin typeface="Arial Black"/>
              </a:rPr>
              <a:t> top e bottom di 30px. All'interno di </a:t>
            </a:r>
            <a:r>
              <a:rPr lang="it-IT" sz="1100" dirty="0" err="1">
                <a:latin typeface="Arial Black"/>
              </a:rPr>
              <a:t>content</a:t>
            </a:r>
            <a:r>
              <a:rPr lang="it-IT" sz="1100" dirty="0">
                <a:latin typeface="Arial Black"/>
              </a:rPr>
              <a:t> ci sono: un elemento "p" che contiene le immagini con margine 35px,un elemento "h2" per l'intestazione, un elemento "</a:t>
            </a:r>
            <a:r>
              <a:rPr lang="it-IT" sz="1100" dirty="0" err="1">
                <a:latin typeface="Arial Black"/>
              </a:rPr>
              <a:t>span</a:t>
            </a:r>
            <a:r>
              <a:rPr lang="it-IT" sz="1100" dirty="0">
                <a:latin typeface="Arial Black"/>
              </a:rPr>
              <a:t>" descrittivo e un elemento "a" che eredita </a:t>
            </a:r>
            <a:r>
              <a:rPr lang="it-IT" sz="1100" dirty="0" err="1">
                <a:latin typeface="Arial Black"/>
              </a:rPr>
              <a:t>margin</a:t>
            </a:r>
            <a:r>
              <a:rPr lang="it-IT" sz="1100" dirty="0">
                <a:latin typeface="Arial Black"/>
              </a:rPr>
              <a:t> e </a:t>
            </a:r>
            <a:r>
              <a:rPr lang="it-IT" sz="1100" dirty="0" err="1">
                <a:latin typeface="Arial Black"/>
              </a:rPr>
              <a:t>padding</a:t>
            </a:r>
            <a:r>
              <a:rPr lang="it-IT" sz="1100" dirty="0">
                <a:latin typeface="Arial Black"/>
              </a:rPr>
              <a:t> dalla classe "links"</a:t>
            </a:r>
          </a:p>
        </p:txBody>
      </p:sp>
    </p:spTree>
    <p:extLst>
      <p:ext uri="{BB962C8B-B14F-4D97-AF65-F5344CB8AC3E}">
        <p14:creationId xmlns:p14="http://schemas.microsoft.com/office/powerpoint/2010/main" val="337991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>
            <a:extLst>
              <a:ext uri="{FF2B5EF4-FFF2-40B4-BE49-F238E27FC236}">
                <a16:creationId xmlns:a16="http://schemas.microsoft.com/office/drawing/2014/main" id="{C76ABE19-DE09-4965-A2E9-73E9CCFB3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95" y="1175822"/>
            <a:ext cx="10364775" cy="5571067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898EA69D-CD78-4D0A-AA33-3926D29EB262}"/>
              </a:ext>
            </a:extLst>
          </p:cNvPr>
          <p:cNvSpPr/>
          <p:nvPr/>
        </p:nvSpPr>
        <p:spPr>
          <a:xfrm>
            <a:off x="2112723" y="3392396"/>
            <a:ext cx="396240" cy="22301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C73E395-C8AD-408C-8FAB-62F88FCF6009}"/>
              </a:ext>
            </a:extLst>
          </p:cNvPr>
          <p:cNvSpPr/>
          <p:nvPr/>
        </p:nvSpPr>
        <p:spPr>
          <a:xfrm rot="5400000">
            <a:off x="6247843" y="-1093245"/>
            <a:ext cx="396240" cy="8666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7417C8B-27D8-4D51-A6DD-5EF4F1409B88}"/>
              </a:ext>
            </a:extLst>
          </p:cNvPr>
          <p:cNvSpPr/>
          <p:nvPr/>
        </p:nvSpPr>
        <p:spPr>
          <a:xfrm rot="5400000">
            <a:off x="6242763" y="1390876"/>
            <a:ext cx="396240" cy="8661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EA77E34-22A1-4868-ABEB-14D3B342FA17}"/>
              </a:ext>
            </a:extLst>
          </p:cNvPr>
          <p:cNvSpPr/>
          <p:nvPr/>
        </p:nvSpPr>
        <p:spPr>
          <a:xfrm>
            <a:off x="10382963" y="3438116"/>
            <a:ext cx="396240" cy="22301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1CFC314-5F15-4104-87DF-21068B399068}"/>
              </a:ext>
            </a:extLst>
          </p:cNvPr>
          <p:cNvSpPr/>
          <p:nvPr/>
        </p:nvSpPr>
        <p:spPr>
          <a:xfrm>
            <a:off x="4292678" y="4988151"/>
            <a:ext cx="497840" cy="55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BFA29A1-92D7-45F2-8141-A69E20A76E34}"/>
              </a:ext>
            </a:extLst>
          </p:cNvPr>
          <p:cNvSpPr/>
          <p:nvPr/>
        </p:nvSpPr>
        <p:spPr>
          <a:xfrm>
            <a:off x="4292678" y="5318350"/>
            <a:ext cx="543560" cy="812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861524A-72A3-4884-9C68-E51EE090AA9B}"/>
              </a:ext>
            </a:extLst>
          </p:cNvPr>
          <p:cNvSpPr/>
          <p:nvPr/>
        </p:nvSpPr>
        <p:spPr>
          <a:xfrm rot="5400000">
            <a:off x="4640658" y="5145630"/>
            <a:ext cx="386080" cy="76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4AD5181-BEBA-43D7-B41D-44139F1A6C28}"/>
              </a:ext>
            </a:extLst>
          </p:cNvPr>
          <p:cNvSpPr/>
          <p:nvPr/>
        </p:nvSpPr>
        <p:spPr>
          <a:xfrm rot="5400000">
            <a:off x="4144087" y="5150709"/>
            <a:ext cx="372110" cy="80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1B5F3D5-1522-47E3-989A-F056CE8A76DC}"/>
              </a:ext>
            </a:extLst>
          </p:cNvPr>
          <p:cNvSpPr/>
          <p:nvPr/>
        </p:nvSpPr>
        <p:spPr>
          <a:xfrm rot="5400000">
            <a:off x="4307918" y="5157061"/>
            <a:ext cx="187960" cy="647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25E12F57-E739-432B-9564-A3FEE0BD45CC}"/>
              </a:ext>
            </a:extLst>
          </p:cNvPr>
          <p:cNvSpPr/>
          <p:nvPr/>
        </p:nvSpPr>
        <p:spPr>
          <a:xfrm>
            <a:off x="4368242" y="5250405"/>
            <a:ext cx="421640" cy="685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BE90B237-C87B-4545-B577-2CD20CACAA8A}"/>
              </a:ext>
            </a:extLst>
          </p:cNvPr>
          <p:cNvSpPr/>
          <p:nvPr/>
        </p:nvSpPr>
        <p:spPr>
          <a:xfrm>
            <a:off x="4368242" y="5040854"/>
            <a:ext cx="425450" cy="76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595FAEFA-294B-4EBC-AACB-2C8ED4EE0397}"/>
              </a:ext>
            </a:extLst>
          </p:cNvPr>
          <p:cNvSpPr/>
          <p:nvPr/>
        </p:nvSpPr>
        <p:spPr>
          <a:xfrm rot="5400000">
            <a:off x="4669868" y="5176110"/>
            <a:ext cx="187960" cy="647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BDC5D78-561E-48F8-99F3-3732A8FEA463}"/>
              </a:ext>
            </a:extLst>
          </p:cNvPr>
          <p:cNvSpPr txBox="1"/>
          <p:nvPr/>
        </p:nvSpPr>
        <p:spPr>
          <a:xfrm>
            <a:off x="2051763" y="3039336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 err="1">
                <a:latin typeface="Franklin Gothic Medium"/>
              </a:rPr>
              <a:t>margin</a:t>
            </a:r>
            <a:r>
              <a:rPr lang="it-IT" sz="1100" dirty="0">
                <a:latin typeface="Franklin Gothic Medium"/>
              </a:rPr>
              <a:t>: 50px</a:t>
            </a:r>
            <a:endParaRPr lang="it-IT" sz="1100" dirty="0">
              <a:latin typeface="Arial Black"/>
              <a:cs typeface="Calibri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9EFF89E-4F57-449A-9035-2BF50EFF1A76}"/>
              </a:ext>
            </a:extLst>
          </p:cNvPr>
          <p:cNvSpPr txBox="1"/>
          <p:nvPr/>
        </p:nvSpPr>
        <p:spPr>
          <a:xfrm>
            <a:off x="3591003" y="5043396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800" dirty="0" err="1">
                <a:latin typeface="Franklin Gothic Medium"/>
              </a:rPr>
              <a:t>margin</a:t>
            </a:r>
            <a:r>
              <a:rPr lang="it-IT" sz="800" dirty="0">
                <a:latin typeface="Franklin Gothic Medium"/>
              </a:rPr>
              <a:t>: 8px</a:t>
            </a:r>
          </a:p>
          <a:p>
            <a:r>
              <a:rPr lang="it-IT" sz="800" dirty="0" err="1">
                <a:latin typeface="Franklin Gothic Medium"/>
                <a:cs typeface="Calibri"/>
              </a:rPr>
              <a:t>padding</a:t>
            </a:r>
            <a:r>
              <a:rPr lang="it-IT" sz="800" dirty="0">
                <a:latin typeface="Franklin Gothic Medium"/>
                <a:cs typeface="Calibri"/>
              </a:rPr>
              <a:t>: 8px </a:t>
            </a:r>
          </a:p>
        </p:txBody>
      </p:sp>
      <p:sp>
        <p:nvSpPr>
          <p:cNvPr id="19" name="CasellaDiTesto 1">
            <a:extLst>
              <a:ext uri="{FF2B5EF4-FFF2-40B4-BE49-F238E27FC236}">
                <a16:creationId xmlns:a16="http://schemas.microsoft.com/office/drawing/2014/main" id="{0C2099C0-0276-4CFA-B165-D4A0A0552021}"/>
              </a:ext>
            </a:extLst>
          </p:cNvPr>
          <p:cNvSpPr txBox="1"/>
          <p:nvPr/>
        </p:nvSpPr>
        <p:spPr>
          <a:xfrm>
            <a:off x="775854" y="256309"/>
            <a:ext cx="10986654" cy="60016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100" dirty="0">
                <a:latin typeface="Arial Black"/>
              </a:rPr>
              <a:t>Il "div" id=option con display </a:t>
            </a:r>
            <a:r>
              <a:rPr lang="it-IT" sz="1100" dirty="0" err="1">
                <a:latin typeface="Arial Black"/>
              </a:rPr>
              <a:t>flex</a:t>
            </a:r>
            <a:r>
              <a:rPr lang="it-IT" sz="1100" dirty="0">
                <a:latin typeface="Arial Black"/>
              </a:rPr>
              <a:t> contiene gli elementi per effettuare login e registrazione al sito con </a:t>
            </a:r>
            <a:r>
              <a:rPr lang="it-IT" sz="1100" dirty="0" err="1">
                <a:latin typeface="Arial Black"/>
              </a:rPr>
              <a:t>margin</a:t>
            </a:r>
            <a:r>
              <a:rPr lang="it-IT" sz="1100" dirty="0">
                <a:latin typeface="Arial Black"/>
              </a:rPr>
              <a:t> 50px. E' composto da due "div" contenenti un immagine, un link e un elemento "</a:t>
            </a:r>
            <a:r>
              <a:rPr lang="it-IT" sz="1100" dirty="0" err="1">
                <a:latin typeface="Arial Black"/>
              </a:rPr>
              <a:t>em</a:t>
            </a:r>
            <a:r>
              <a:rPr lang="it-IT" sz="1100" dirty="0">
                <a:latin typeface="Arial Black"/>
              </a:rPr>
              <a:t>" descrittivo. Le immagini hanno un </a:t>
            </a:r>
            <a:r>
              <a:rPr lang="it-IT" sz="1100" dirty="0" err="1">
                <a:latin typeface="Arial Black"/>
              </a:rPr>
              <a:t>border</a:t>
            </a:r>
            <a:r>
              <a:rPr lang="it-IT" sz="1100" dirty="0">
                <a:latin typeface="Arial Black"/>
              </a:rPr>
              <a:t> </a:t>
            </a:r>
            <a:r>
              <a:rPr lang="it-IT" sz="1100" dirty="0" err="1">
                <a:latin typeface="Arial Black"/>
              </a:rPr>
              <a:t>radius</a:t>
            </a:r>
            <a:r>
              <a:rPr lang="it-IT" sz="1100" dirty="0">
                <a:latin typeface="Arial Black"/>
              </a:rPr>
              <a:t> del 100%, i link hanno </a:t>
            </a:r>
            <a:r>
              <a:rPr lang="it-IT" sz="1100" dirty="0" err="1">
                <a:latin typeface="Arial Black"/>
              </a:rPr>
              <a:t>padding</a:t>
            </a:r>
            <a:r>
              <a:rPr lang="it-IT" sz="1100" dirty="0">
                <a:latin typeface="Arial Black"/>
              </a:rPr>
              <a:t> e </a:t>
            </a:r>
            <a:r>
              <a:rPr lang="it-IT" sz="1100" dirty="0" err="1">
                <a:latin typeface="Arial Black"/>
              </a:rPr>
              <a:t>margin</a:t>
            </a:r>
            <a:r>
              <a:rPr lang="it-IT" sz="1100" dirty="0">
                <a:latin typeface="Arial Black"/>
              </a:rPr>
              <a:t> 8px.</a:t>
            </a:r>
          </a:p>
        </p:txBody>
      </p:sp>
    </p:spTree>
    <p:extLst>
      <p:ext uri="{BB962C8B-B14F-4D97-AF65-F5344CB8AC3E}">
        <p14:creationId xmlns:p14="http://schemas.microsoft.com/office/powerpoint/2010/main" val="405719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D047DE1D-897A-45CC-ACC7-559A29915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42" y="1175822"/>
            <a:ext cx="10364775" cy="5571067"/>
          </a:xfrm>
          <a:prstGeom prst="rect">
            <a:avLst/>
          </a:prstGeom>
        </p:spPr>
      </p:pic>
      <p:sp>
        <p:nvSpPr>
          <p:cNvPr id="3" name="Cornice 2">
            <a:extLst>
              <a:ext uri="{FF2B5EF4-FFF2-40B4-BE49-F238E27FC236}">
                <a16:creationId xmlns:a16="http://schemas.microsoft.com/office/drawing/2014/main" id="{D021969C-A2D5-4451-AE83-760A02579084}"/>
              </a:ext>
            </a:extLst>
          </p:cNvPr>
          <p:cNvSpPr/>
          <p:nvPr/>
        </p:nvSpPr>
        <p:spPr>
          <a:xfrm>
            <a:off x="978646" y="5858505"/>
            <a:ext cx="10363200" cy="902855"/>
          </a:xfrm>
          <a:prstGeom prst="fram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21DF464-2B84-4B15-AD18-B000C4B4A5BB}"/>
              </a:ext>
            </a:extLst>
          </p:cNvPr>
          <p:cNvSpPr/>
          <p:nvPr/>
        </p:nvSpPr>
        <p:spPr>
          <a:xfrm rot="16200000">
            <a:off x="887205" y="6113659"/>
            <a:ext cx="784860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01C7D44-EEB6-4A80-8FBB-F319485ACFC4}"/>
              </a:ext>
            </a:extLst>
          </p:cNvPr>
          <p:cNvSpPr/>
          <p:nvPr/>
        </p:nvSpPr>
        <p:spPr>
          <a:xfrm>
            <a:off x="1128159" y="5934127"/>
            <a:ext cx="10172700" cy="2710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66416CFD-30A7-41D6-B951-76AA968C6429}"/>
              </a:ext>
            </a:extLst>
          </p:cNvPr>
          <p:cNvSpPr/>
          <p:nvPr/>
        </p:nvSpPr>
        <p:spPr>
          <a:xfrm rot="16200000">
            <a:off x="10686525" y="6121279"/>
            <a:ext cx="769620" cy="365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D66D350-0FA8-4AF5-B11B-BF9332CF9A45}"/>
              </a:ext>
            </a:extLst>
          </p:cNvPr>
          <p:cNvSpPr/>
          <p:nvPr/>
        </p:nvSpPr>
        <p:spPr>
          <a:xfrm>
            <a:off x="1294875" y="6452749"/>
            <a:ext cx="9966960" cy="20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9DB99BBD-FA1D-4A20-8398-9DD40869C4D2}"/>
              </a:ext>
            </a:extLst>
          </p:cNvPr>
          <p:cNvSpPr txBox="1"/>
          <p:nvPr/>
        </p:nvSpPr>
        <p:spPr>
          <a:xfrm>
            <a:off x="925306" y="5854580"/>
            <a:ext cx="2743200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 err="1">
                <a:latin typeface="Franklin Gothic Medium"/>
              </a:rPr>
              <a:t>padding</a:t>
            </a:r>
            <a:r>
              <a:rPr lang="it-IT" sz="1000" dirty="0">
                <a:latin typeface="Franklin Gothic Medium"/>
              </a:rPr>
              <a:t>: 50px</a:t>
            </a:r>
            <a:endParaRPr lang="it-IT"/>
          </a:p>
        </p:txBody>
      </p:sp>
      <p:sp>
        <p:nvSpPr>
          <p:cNvPr id="9" name="Cornice 8">
            <a:extLst>
              <a:ext uri="{FF2B5EF4-FFF2-40B4-BE49-F238E27FC236}">
                <a16:creationId xmlns:a16="http://schemas.microsoft.com/office/drawing/2014/main" id="{C192C752-E902-45A8-9942-02D09CCF95D2}"/>
              </a:ext>
            </a:extLst>
          </p:cNvPr>
          <p:cNvSpPr/>
          <p:nvPr/>
        </p:nvSpPr>
        <p:spPr>
          <a:xfrm>
            <a:off x="1891430" y="4228056"/>
            <a:ext cx="9326880" cy="1546860"/>
          </a:xfrm>
          <a:prstGeom prst="fram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FECF19BC-A258-4E05-ACA9-F20976C9C0A7}"/>
              </a:ext>
            </a:extLst>
          </p:cNvPr>
          <p:cNvSpPr/>
          <p:nvPr/>
        </p:nvSpPr>
        <p:spPr>
          <a:xfrm>
            <a:off x="1891430" y="5523456"/>
            <a:ext cx="9326880" cy="327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313D265-185C-4E44-8124-D84D32BDBDD6}"/>
              </a:ext>
            </a:extLst>
          </p:cNvPr>
          <p:cNvSpPr/>
          <p:nvPr/>
        </p:nvSpPr>
        <p:spPr>
          <a:xfrm>
            <a:off x="1891430" y="4136616"/>
            <a:ext cx="9326880" cy="327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20296300-5AA2-4E00-BD44-B27B1904815A}"/>
              </a:ext>
            </a:extLst>
          </p:cNvPr>
          <p:cNvSpPr/>
          <p:nvPr/>
        </p:nvSpPr>
        <p:spPr>
          <a:xfrm>
            <a:off x="1887620" y="4460466"/>
            <a:ext cx="411480" cy="1188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E2E4B92-F194-49B0-B42D-CBD47866C964}"/>
              </a:ext>
            </a:extLst>
          </p:cNvPr>
          <p:cNvSpPr/>
          <p:nvPr/>
        </p:nvSpPr>
        <p:spPr>
          <a:xfrm>
            <a:off x="10803020" y="4460466"/>
            <a:ext cx="411480" cy="1188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ornice 14">
            <a:extLst>
              <a:ext uri="{FF2B5EF4-FFF2-40B4-BE49-F238E27FC236}">
                <a16:creationId xmlns:a16="http://schemas.microsoft.com/office/drawing/2014/main" id="{5BA504E4-8E29-4115-97E1-C2D2D68FCEF1}"/>
              </a:ext>
            </a:extLst>
          </p:cNvPr>
          <p:cNvSpPr/>
          <p:nvPr/>
        </p:nvSpPr>
        <p:spPr>
          <a:xfrm>
            <a:off x="6343415" y="5239611"/>
            <a:ext cx="430530" cy="274320"/>
          </a:xfrm>
          <a:prstGeom prst="fram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9A29A67-650E-474D-B577-E9A143C761A1}"/>
              </a:ext>
            </a:extLst>
          </p:cNvPr>
          <p:cNvCxnSpPr/>
          <p:nvPr/>
        </p:nvCxnSpPr>
        <p:spPr>
          <a:xfrm>
            <a:off x="5891930" y="5515836"/>
            <a:ext cx="1325880" cy="762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rnice 16">
            <a:extLst>
              <a:ext uri="{FF2B5EF4-FFF2-40B4-BE49-F238E27FC236}">
                <a16:creationId xmlns:a16="http://schemas.microsoft.com/office/drawing/2014/main" id="{5DCE82D0-2D62-4646-83F0-7DA9E5A50B93}"/>
              </a:ext>
            </a:extLst>
          </p:cNvPr>
          <p:cNvSpPr/>
          <p:nvPr/>
        </p:nvSpPr>
        <p:spPr>
          <a:xfrm>
            <a:off x="4788935" y="4462371"/>
            <a:ext cx="3550920" cy="339090"/>
          </a:xfrm>
          <a:prstGeom prst="fram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1ACD1475-D15E-4BF1-9637-3FB78D60BBA4}"/>
              </a:ext>
            </a:extLst>
          </p:cNvPr>
          <p:cNvCxnSpPr/>
          <p:nvPr/>
        </p:nvCxnSpPr>
        <p:spPr>
          <a:xfrm flipV="1">
            <a:off x="5891930" y="5241516"/>
            <a:ext cx="1325880" cy="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rnice 18">
            <a:extLst>
              <a:ext uri="{FF2B5EF4-FFF2-40B4-BE49-F238E27FC236}">
                <a16:creationId xmlns:a16="http://schemas.microsoft.com/office/drawing/2014/main" id="{7801712E-93D4-49B0-BE28-7AB8F15666F4}"/>
              </a:ext>
            </a:extLst>
          </p:cNvPr>
          <p:cNvSpPr/>
          <p:nvPr/>
        </p:nvSpPr>
        <p:spPr>
          <a:xfrm>
            <a:off x="3901205" y="4965291"/>
            <a:ext cx="5326380" cy="255270"/>
          </a:xfrm>
          <a:prstGeom prst="fram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E506993-22E0-4E37-82E1-A41329B35F95}"/>
              </a:ext>
            </a:extLst>
          </p:cNvPr>
          <p:cNvSpPr txBox="1"/>
          <p:nvPr/>
        </p:nvSpPr>
        <p:spPr>
          <a:xfrm>
            <a:off x="1830470" y="4136616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 err="1">
                <a:latin typeface="Franklin Gothic Medium"/>
              </a:rPr>
              <a:t>margin</a:t>
            </a:r>
            <a:r>
              <a:rPr lang="it-IT" sz="1100" dirty="0">
                <a:latin typeface="Franklin Gothic Medium"/>
              </a:rPr>
              <a:t>: 50px</a:t>
            </a:r>
            <a:endParaRPr lang="it-IT" sz="1100" dirty="0">
              <a:latin typeface="Arial Black"/>
              <a:cs typeface="Calibri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642FD6E-717B-45FF-A1F7-631EC1F063C7}"/>
              </a:ext>
            </a:extLst>
          </p:cNvPr>
          <p:cNvSpPr txBox="1"/>
          <p:nvPr/>
        </p:nvSpPr>
        <p:spPr>
          <a:xfrm>
            <a:off x="3263030" y="4951955"/>
            <a:ext cx="274320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800" dirty="0" err="1">
                <a:latin typeface="Franklin Gothic Medium"/>
              </a:rPr>
              <a:t>margin</a:t>
            </a:r>
            <a:r>
              <a:rPr lang="it-IT" sz="800" dirty="0">
                <a:latin typeface="Franklin Gothic Medium"/>
              </a:rPr>
              <a:t>: 8px</a:t>
            </a:r>
            <a:endParaRPr lang="it-IT" sz="800" dirty="0">
              <a:latin typeface="Arial Black"/>
              <a:cs typeface="Calibri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67FE2A0-B885-4DEE-AE48-8D39CFBCAF32}"/>
              </a:ext>
            </a:extLst>
          </p:cNvPr>
          <p:cNvSpPr txBox="1"/>
          <p:nvPr/>
        </p:nvSpPr>
        <p:spPr>
          <a:xfrm>
            <a:off x="4032650" y="4464275"/>
            <a:ext cx="274320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800" dirty="0" err="1">
                <a:latin typeface="Franklin Gothic Medium"/>
              </a:rPr>
              <a:t>padding</a:t>
            </a:r>
            <a:r>
              <a:rPr lang="it-IT" sz="800" dirty="0">
                <a:latin typeface="Franklin Gothic Medium"/>
              </a:rPr>
              <a:t>: 14px</a:t>
            </a:r>
            <a:endParaRPr lang="it-IT" sz="800" dirty="0">
              <a:latin typeface="Arial Black"/>
              <a:cs typeface="Calibri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46E7D25-4933-4D26-8B62-DD2EE4D3EF0C}"/>
              </a:ext>
            </a:extLst>
          </p:cNvPr>
          <p:cNvSpPr txBox="1"/>
          <p:nvPr/>
        </p:nvSpPr>
        <p:spPr>
          <a:xfrm>
            <a:off x="5648090" y="5279615"/>
            <a:ext cx="274320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800" dirty="0" err="1">
                <a:latin typeface="Franklin Gothic Medium"/>
              </a:rPr>
              <a:t>margin</a:t>
            </a:r>
            <a:r>
              <a:rPr lang="it-IT" sz="800" dirty="0">
                <a:latin typeface="Franklin Gothic Medium"/>
              </a:rPr>
              <a:t>: 10px</a:t>
            </a:r>
            <a:endParaRPr lang="it-IT" sz="800" dirty="0">
              <a:latin typeface="Arial Black"/>
              <a:cs typeface="Calibri"/>
            </a:endParaRPr>
          </a:p>
        </p:txBody>
      </p:sp>
      <p:sp>
        <p:nvSpPr>
          <p:cNvPr id="24" name="CasellaDiTesto 1">
            <a:extLst>
              <a:ext uri="{FF2B5EF4-FFF2-40B4-BE49-F238E27FC236}">
                <a16:creationId xmlns:a16="http://schemas.microsoft.com/office/drawing/2014/main" id="{AD3CD8CC-C622-4CD5-BD9A-0258EEBDA6B1}"/>
              </a:ext>
            </a:extLst>
          </p:cNvPr>
          <p:cNvSpPr txBox="1"/>
          <p:nvPr/>
        </p:nvSpPr>
        <p:spPr>
          <a:xfrm>
            <a:off x="705000" y="111280"/>
            <a:ext cx="10790381" cy="93871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100" dirty="0">
                <a:latin typeface="Arial Black"/>
              </a:rPr>
              <a:t>Successivamente la "</a:t>
            </a:r>
            <a:r>
              <a:rPr lang="it-IT" sz="1100" dirty="0" err="1">
                <a:latin typeface="Arial Black"/>
              </a:rPr>
              <a:t>section</a:t>
            </a:r>
            <a:r>
              <a:rPr lang="it-IT" sz="1100" dirty="0">
                <a:latin typeface="Arial Black"/>
              </a:rPr>
              <a:t>" c'è un elemento "</a:t>
            </a:r>
            <a:r>
              <a:rPr lang="it-IT" sz="1100" dirty="0" err="1">
                <a:latin typeface="Arial Black"/>
              </a:rPr>
              <a:t>article</a:t>
            </a:r>
            <a:r>
              <a:rPr lang="it-IT" sz="1100" dirty="0">
                <a:latin typeface="Arial Black"/>
              </a:rPr>
              <a:t>" display </a:t>
            </a:r>
            <a:r>
              <a:rPr lang="it-IT" sz="1100" dirty="0" err="1">
                <a:latin typeface="Arial Black"/>
              </a:rPr>
              <a:t>flex</a:t>
            </a:r>
            <a:r>
              <a:rPr lang="it-IT" sz="1100" dirty="0">
                <a:latin typeface="Arial Black"/>
              </a:rPr>
              <a:t> con </a:t>
            </a:r>
            <a:r>
              <a:rPr lang="it-IT" sz="1100" dirty="0" err="1">
                <a:latin typeface="Arial Black"/>
              </a:rPr>
              <a:t>margin</a:t>
            </a:r>
            <a:r>
              <a:rPr lang="it-IT" sz="1100" dirty="0">
                <a:latin typeface="Arial Black"/>
              </a:rPr>
              <a:t> 50px che contiene: un elemento "strong" con </a:t>
            </a:r>
            <a:r>
              <a:rPr lang="it-IT" sz="1100" dirty="0" err="1">
                <a:latin typeface="Arial Black"/>
              </a:rPr>
              <a:t>padding</a:t>
            </a:r>
            <a:r>
              <a:rPr lang="it-IT" sz="1100" dirty="0">
                <a:latin typeface="Arial Black"/>
              </a:rPr>
              <a:t> 14px, un elemento "</a:t>
            </a:r>
            <a:r>
              <a:rPr lang="it-IT" sz="1100" dirty="0" err="1">
                <a:latin typeface="Arial Black"/>
              </a:rPr>
              <a:t>em</a:t>
            </a:r>
            <a:r>
              <a:rPr lang="it-IT" sz="1100" dirty="0">
                <a:latin typeface="Arial Black"/>
              </a:rPr>
              <a:t>" per descrizione, un "div" usato solo per lo scopo di visualizzare una casella di input testo con </a:t>
            </a:r>
            <a:r>
              <a:rPr lang="it-IT" sz="1100" dirty="0" err="1">
                <a:latin typeface="Arial Black"/>
              </a:rPr>
              <a:t>margin</a:t>
            </a:r>
            <a:r>
              <a:rPr lang="it-IT" sz="1100" dirty="0">
                <a:latin typeface="Arial Black"/>
              </a:rPr>
              <a:t> 8px e un "</a:t>
            </a:r>
            <a:r>
              <a:rPr lang="it-IT" sz="1100" dirty="0" err="1">
                <a:latin typeface="Arial Black"/>
              </a:rPr>
              <a:t>button</a:t>
            </a:r>
            <a:r>
              <a:rPr lang="it-IT" sz="1100" dirty="0">
                <a:latin typeface="Arial Black"/>
              </a:rPr>
              <a:t>" per effettuare la ricerca con </a:t>
            </a:r>
            <a:r>
              <a:rPr lang="it-IT" sz="1100" dirty="0" err="1">
                <a:latin typeface="Arial Black"/>
              </a:rPr>
              <a:t>margin</a:t>
            </a:r>
            <a:r>
              <a:rPr lang="it-IT" sz="1100" dirty="0">
                <a:latin typeface="Arial Black"/>
              </a:rPr>
              <a:t> 10px (con le conoscenze attuali non mi è stato possibile implementare l'input di testo e l'azione del "</a:t>
            </a:r>
            <a:r>
              <a:rPr lang="it-IT" sz="1100" dirty="0" err="1">
                <a:latin typeface="Arial Black"/>
              </a:rPr>
              <a:t>button</a:t>
            </a:r>
            <a:r>
              <a:rPr lang="it-IT" sz="1100" dirty="0">
                <a:latin typeface="Arial Black"/>
              </a:rPr>
              <a:t>")</a:t>
            </a:r>
          </a:p>
          <a:p>
            <a:r>
              <a:rPr lang="it-IT" sz="1100" dirty="0">
                <a:latin typeface="Arial Black"/>
              </a:rPr>
              <a:t>Il </a:t>
            </a:r>
            <a:r>
              <a:rPr lang="it-IT" sz="1100" dirty="0" err="1">
                <a:latin typeface="Arial Black"/>
              </a:rPr>
              <a:t>footer</a:t>
            </a:r>
            <a:r>
              <a:rPr lang="it-IT" sz="1100" dirty="0">
                <a:latin typeface="Arial Black"/>
              </a:rPr>
              <a:t> ha display </a:t>
            </a:r>
            <a:r>
              <a:rPr lang="it-IT" sz="1100" dirty="0" err="1">
                <a:latin typeface="Arial Black"/>
              </a:rPr>
              <a:t>flex</a:t>
            </a:r>
            <a:r>
              <a:rPr lang="it-IT" sz="1100" dirty="0">
                <a:latin typeface="Arial Black"/>
              </a:rPr>
              <a:t> con </a:t>
            </a:r>
            <a:r>
              <a:rPr lang="it-IT" sz="1100" dirty="0" err="1">
                <a:latin typeface="Arial Black"/>
              </a:rPr>
              <a:t>padding</a:t>
            </a:r>
            <a:r>
              <a:rPr lang="it-IT" sz="1100" dirty="0">
                <a:latin typeface="Arial Black"/>
              </a:rPr>
              <a:t> 50px ed è composto da 2 elementi strong descrittivi.</a:t>
            </a:r>
            <a:endParaRPr lang="it-I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41342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Tema di Office</vt:lpstr>
      <vt:lpstr>Emanuele Gurrieri  O46001995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500</cp:revision>
  <dcterms:created xsi:type="dcterms:W3CDTF">2021-03-26T11:41:31Z</dcterms:created>
  <dcterms:modified xsi:type="dcterms:W3CDTF">2021-03-26T19:13:59Z</dcterms:modified>
</cp:coreProperties>
</file>