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795CE-2831-4933-858F-6437493FD89A}" v="4095" dt="2021-04-12T12:54:25.651"/>
    <p1510:client id="{89DBD591-0531-4855-81E2-D6205E36F525}" v="4" dt="2021-04-12T12:56:47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e Gurrieri" userId="4497d383120f6db4" providerId="Windows Live" clId="Web-{7B2795CE-2831-4933-858F-6437493FD89A}"/>
    <pc:docChg chg="addSld modSld">
      <pc:chgData name="Emanuele Gurrieri" userId="4497d383120f6db4" providerId="Windows Live" clId="Web-{7B2795CE-2831-4933-858F-6437493FD89A}" dt="2021-04-12T12:54:25.651" v="2205" actId="1076"/>
      <pc:docMkLst>
        <pc:docMk/>
      </pc:docMkLst>
      <pc:sldChg chg="modSp">
        <pc:chgData name="Emanuele Gurrieri" userId="4497d383120f6db4" providerId="Windows Live" clId="Web-{7B2795CE-2831-4933-858F-6437493FD89A}" dt="2021-04-12T11:17:46.574" v="23" actId="1076"/>
        <pc:sldMkLst>
          <pc:docMk/>
          <pc:sldMk cId="3962583941" sldId="256"/>
        </pc:sldMkLst>
        <pc:spChg chg="mod">
          <ac:chgData name="Emanuele Gurrieri" userId="4497d383120f6db4" providerId="Windows Live" clId="Web-{7B2795CE-2831-4933-858F-6437493FD89A}" dt="2021-04-12T11:17:23.183" v="7" actId="20577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Emanuele Gurrieri" userId="4497d383120f6db4" providerId="Windows Live" clId="Web-{7B2795CE-2831-4933-858F-6437493FD89A}" dt="2021-04-12T11:17:46.574" v="23" actId="1076"/>
          <ac:spMkLst>
            <pc:docMk/>
            <pc:sldMk cId="3962583941" sldId="256"/>
            <ac:spMk id="3" creationId="{00000000-0000-0000-0000-000000000000}"/>
          </ac:spMkLst>
        </pc:spChg>
      </pc:sldChg>
      <pc:sldChg chg="addSp delSp modSp new">
        <pc:chgData name="Emanuele Gurrieri" userId="4497d383120f6db4" providerId="Windows Live" clId="Web-{7B2795CE-2831-4933-858F-6437493FD89A}" dt="2021-04-12T11:42:29.656" v="695" actId="1076"/>
        <pc:sldMkLst>
          <pc:docMk/>
          <pc:sldMk cId="196118329" sldId="257"/>
        </pc:sldMkLst>
        <pc:spChg chg="add mod">
          <ac:chgData name="Emanuele Gurrieri" userId="4497d383120f6db4" providerId="Windows Live" clId="Web-{7B2795CE-2831-4933-858F-6437493FD89A}" dt="2021-04-12T11:37:26.696" v="589" actId="20577"/>
          <ac:spMkLst>
            <pc:docMk/>
            <pc:sldMk cId="196118329" sldId="257"/>
            <ac:spMk id="2" creationId="{B813735D-F38B-414B-AF16-23317AA5C743}"/>
          </ac:spMkLst>
        </pc:spChg>
        <pc:spChg chg="add del mod">
          <ac:chgData name="Emanuele Gurrieri" userId="4497d383120f6db4" providerId="Windows Live" clId="Web-{7B2795CE-2831-4933-858F-6437493FD89A}" dt="2021-04-12T11:40:45.529" v="646" actId="20577"/>
          <ac:spMkLst>
            <pc:docMk/>
            <pc:sldMk cId="196118329" sldId="257"/>
            <ac:spMk id="3" creationId="{7369606E-70D9-44B4-A4E0-6F8594F64B3D}"/>
          </ac:spMkLst>
        </pc:spChg>
        <pc:spChg chg="add del mod">
          <ac:chgData name="Emanuele Gurrieri" userId="4497d383120f6db4" providerId="Windows Live" clId="Web-{7B2795CE-2831-4933-858F-6437493FD89A}" dt="2021-04-12T11:41:52.749" v="667" actId="20577"/>
          <ac:spMkLst>
            <pc:docMk/>
            <pc:sldMk cId="196118329" sldId="257"/>
            <ac:spMk id="4" creationId="{CE26CC48-75E3-49A6-B158-C0932DFBAF94}"/>
          </ac:spMkLst>
        </pc:spChg>
        <pc:spChg chg="add del mod">
          <ac:chgData name="Emanuele Gurrieri" userId="4497d383120f6db4" providerId="Windows Live" clId="Web-{7B2795CE-2831-4933-858F-6437493FD89A}" dt="2021-04-12T11:38:48.010" v="608"/>
          <ac:spMkLst>
            <pc:docMk/>
            <pc:sldMk cId="196118329" sldId="257"/>
            <ac:spMk id="5" creationId="{FD820C71-FCAA-4376-BA4D-E1F2598FC42C}"/>
          </ac:spMkLst>
        </pc:spChg>
        <pc:spChg chg="add mod">
          <ac:chgData name="Emanuele Gurrieri" userId="4497d383120f6db4" providerId="Windows Live" clId="Web-{7B2795CE-2831-4933-858F-6437493FD89A}" dt="2021-04-12T11:42:29.656" v="695" actId="1076"/>
          <ac:spMkLst>
            <pc:docMk/>
            <pc:sldMk cId="196118329" sldId="257"/>
            <ac:spMk id="6" creationId="{88F0DAC0-1DA4-42AE-8141-51D19AC37DBA}"/>
          </ac:spMkLst>
        </pc:spChg>
      </pc:sldChg>
      <pc:sldChg chg="addSp modSp new">
        <pc:chgData name="Emanuele Gurrieri" userId="4497d383120f6db4" providerId="Windows Live" clId="Web-{7B2795CE-2831-4933-858F-6437493FD89A}" dt="2021-04-12T12:34:56.927" v="1842" actId="1076"/>
        <pc:sldMkLst>
          <pc:docMk/>
          <pc:sldMk cId="3230387325" sldId="258"/>
        </pc:sldMkLst>
        <pc:spChg chg="add mod">
          <ac:chgData name="Emanuele Gurrieri" userId="4497d383120f6db4" providerId="Windows Live" clId="Web-{7B2795CE-2831-4933-858F-6437493FD89A}" dt="2021-04-12T11:43:17.798" v="709" actId="1076"/>
          <ac:spMkLst>
            <pc:docMk/>
            <pc:sldMk cId="3230387325" sldId="258"/>
            <ac:spMk id="2" creationId="{2A0E0404-BE61-42E7-A45B-8AEE9C4891FD}"/>
          </ac:spMkLst>
        </pc:spChg>
        <pc:spChg chg="add mod">
          <ac:chgData name="Emanuele Gurrieri" userId="4497d383120f6db4" providerId="Windows Live" clId="Web-{7B2795CE-2831-4933-858F-6437493FD89A}" dt="2021-04-12T12:34:56.927" v="1842" actId="1076"/>
          <ac:spMkLst>
            <pc:docMk/>
            <pc:sldMk cId="3230387325" sldId="258"/>
            <ac:spMk id="3" creationId="{2047C85C-1740-40D1-9621-2B3FCE560FCD}"/>
          </ac:spMkLst>
        </pc:spChg>
      </pc:sldChg>
      <pc:sldChg chg="addSp modSp new">
        <pc:chgData name="Emanuele Gurrieri" userId="4497d383120f6db4" providerId="Windows Live" clId="Web-{7B2795CE-2831-4933-858F-6437493FD89A}" dt="2021-04-12T12:22:06.292" v="1185" actId="20577"/>
        <pc:sldMkLst>
          <pc:docMk/>
          <pc:sldMk cId="3851554513" sldId="259"/>
        </pc:sldMkLst>
        <pc:spChg chg="add mod">
          <ac:chgData name="Emanuele Gurrieri" userId="4497d383120f6db4" providerId="Windows Live" clId="Web-{7B2795CE-2831-4933-858F-6437493FD89A}" dt="2021-04-12T12:22:06.292" v="1185" actId="20577"/>
          <ac:spMkLst>
            <pc:docMk/>
            <pc:sldMk cId="3851554513" sldId="259"/>
            <ac:spMk id="2" creationId="{96B5DB83-93A4-40BA-81E2-7FE4EFAA8B1F}"/>
          </ac:spMkLst>
        </pc:spChg>
        <pc:spChg chg="add mod">
          <ac:chgData name="Emanuele Gurrieri" userId="4497d383120f6db4" providerId="Windows Live" clId="Web-{7B2795CE-2831-4933-858F-6437493FD89A}" dt="2021-04-12T12:19:45.947" v="1095" actId="20577"/>
          <ac:spMkLst>
            <pc:docMk/>
            <pc:sldMk cId="3851554513" sldId="259"/>
            <ac:spMk id="3" creationId="{C917FD14-3BF8-4FF2-B6AE-A88ACA55A386}"/>
          </ac:spMkLst>
        </pc:spChg>
        <pc:spChg chg="add mod">
          <ac:chgData name="Emanuele Gurrieri" userId="4497d383120f6db4" providerId="Windows Live" clId="Web-{7B2795CE-2831-4933-858F-6437493FD89A}" dt="2021-04-12T12:19:14.493" v="1080" actId="20577"/>
          <ac:spMkLst>
            <pc:docMk/>
            <pc:sldMk cId="3851554513" sldId="259"/>
            <ac:spMk id="4" creationId="{87C902F4-D666-4044-A371-8C0CB3303CEC}"/>
          </ac:spMkLst>
        </pc:spChg>
        <pc:spChg chg="add mod">
          <ac:chgData name="Emanuele Gurrieri" userId="4497d383120f6db4" providerId="Windows Live" clId="Web-{7B2795CE-2831-4933-858F-6437493FD89A}" dt="2021-04-12T12:20:43.510" v="1104" actId="1076"/>
          <ac:spMkLst>
            <pc:docMk/>
            <pc:sldMk cId="3851554513" sldId="259"/>
            <ac:spMk id="5" creationId="{B871C1DE-A5AF-4018-8E79-96BEB9582F32}"/>
          </ac:spMkLst>
        </pc:spChg>
      </pc:sldChg>
      <pc:sldChg chg="addSp delSp modSp new">
        <pc:chgData name="Emanuele Gurrieri" userId="4497d383120f6db4" providerId="Windows Live" clId="Web-{7B2795CE-2831-4933-858F-6437493FD89A}" dt="2021-04-12T12:30:06.017" v="1606" actId="20577"/>
        <pc:sldMkLst>
          <pc:docMk/>
          <pc:sldMk cId="1122376738" sldId="260"/>
        </pc:sldMkLst>
        <pc:spChg chg="add mod">
          <ac:chgData name="Emanuele Gurrieri" userId="4497d383120f6db4" providerId="Windows Live" clId="Web-{7B2795CE-2831-4933-858F-6437493FD89A}" dt="2021-04-12T12:28:19.032" v="1564" actId="20577"/>
          <ac:spMkLst>
            <pc:docMk/>
            <pc:sldMk cId="1122376738" sldId="260"/>
            <ac:spMk id="2" creationId="{930B2C70-0CA6-4A5F-BF2D-DF513799B960}"/>
          </ac:spMkLst>
        </pc:spChg>
        <pc:spChg chg="add mod">
          <ac:chgData name="Emanuele Gurrieri" userId="4497d383120f6db4" providerId="Windows Live" clId="Web-{7B2795CE-2831-4933-858F-6437493FD89A}" dt="2021-04-12T12:29:37.892" v="1582" actId="1076"/>
          <ac:spMkLst>
            <pc:docMk/>
            <pc:sldMk cId="1122376738" sldId="260"/>
            <ac:spMk id="3" creationId="{40BE3859-ACE2-479A-9D59-6CEEAF3E0874}"/>
          </ac:spMkLst>
        </pc:spChg>
        <pc:spChg chg="add del mod">
          <ac:chgData name="Emanuele Gurrieri" userId="4497d383120f6db4" providerId="Windows Live" clId="Web-{7B2795CE-2831-4933-858F-6437493FD89A}" dt="2021-04-12T12:29:30.861" v="1581"/>
          <ac:spMkLst>
            <pc:docMk/>
            <pc:sldMk cId="1122376738" sldId="260"/>
            <ac:spMk id="4" creationId="{081BF6D4-5078-46A5-A5E2-C4857434BD4F}"/>
          </ac:spMkLst>
        </pc:spChg>
        <pc:spChg chg="add mod">
          <ac:chgData name="Emanuele Gurrieri" userId="4497d383120f6db4" providerId="Windows Live" clId="Web-{7B2795CE-2831-4933-858F-6437493FD89A}" dt="2021-04-12T12:30:06.017" v="1606" actId="20577"/>
          <ac:spMkLst>
            <pc:docMk/>
            <pc:sldMk cId="1122376738" sldId="260"/>
            <ac:spMk id="5" creationId="{A80542FE-0D5F-4B21-98E4-FC74AF41718F}"/>
          </ac:spMkLst>
        </pc:spChg>
      </pc:sldChg>
      <pc:sldChg chg="addSp modSp new">
        <pc:chgData name="Emanuele Gurrieri" userId="4497d383120f6db4" providerId="Windows Live" clId="Web-{7B2795CE-2831-4933-858F-6437493FD89A}" dt="2021-04-12T12:30:30.549" v="1610" actId="1076"/>
        <pc:sldMkLst>
          <pc:docMk/>
          <pc:sldMk cId="1008596052" sldId="261"/>
        </pc:sldMkLst>
        <pc:spChg chg="add mod">
          <ac:chgData name="Emanuele Gurrieri" userId="4497d383120f6db4" providerId="Windows Live" clId="Web-{7B2795CE-2831-4933-858F-6437493FD89A}" dt="2021-04-12T12:30:30.549" v="1610" actId="1076"/>
          <ac:spMkLst>
            <pc:docMk/>
            <pc:sldMk cId="1008596052" sldId="261"/>
            <ac:spMk id="2" creationId="{DAC39003-52BE-4B03-8B78-E328129D26D5}"/>
          </ac:spMkLst>
        </pc:spChg>
      </pc:sldChg>
      <pc:sldChg chg="addSp modSp new">
        <pc:chgData name="Emanuele Gurrieri" userId="4497d383120f6db4" providerId="Windows Live" clId="Web-{7B2795CE-2831-4933-858F-6437493FD89A}" dt="2021-04-12T12:33:45.927" v="1841" actId="1076"/>
        <pc:sldMkLst>
          <pc:docMk/>
          <pc:sldMk cId="1906591012" sldId="262"/>
        </pc:sldMkLst>
        <pc:spChg chg="add mod">
          <ac:chgData name="Emanuele Gurrieri" userId="4497d383120f6db4" providerId="Windows Live" clId="Web-{7B2795CE-2831-4933-858F-6437493FD89A}" dt="2021-04-12T12:33:20.129" v="1831" actId="20577"/>
          <ac:spMkLst>
            <pc:docMk/>
            <pc:sldMk cId="1906591012" sldId="262"/>
            <ac:spMk id="2" creationId="{741C69BE-75F0-46A3-830F-D0FFFA36E30C}"/>
          </ac:spMkLst>
        </pc:spChg>
        <pc:spChg chg="add mod">
          <ac:chgData name="Emanuele Gurrieri" userId="4497d383120f6db4" providerId="Windows Live" clId="Web-{7B2795CE-2831-4933-858F-6437493FD89A}" dt="2021-04-12T12:33:45.927" v="1841" actId="1076"/>
          <ac:spMkLst>
            <pc:docMk/>
            <pc:sldMk cId="1906591012" sldId="262"/>
            <ac:spMk id="3" creationId="{C0008D15-EEE6-49DE-9DDA-B228A6D13DB0}"/>
          </ac:spMkLst>
        </pc:spChg>
      </pc:sldChg>
      <pc:sldChg chg="addSp modSp new">
        <pc:chgData name="Emanuele Gurrieri" userId="4497d383120f6db4" providerId="Windows Live" clId="Web-{7B2795CE-2831-4933-858F-6437493FD89A}" dt="2021-04-12T12:54:25.651" v="2205" actId="1076"/>
        <pc:sldMkLst>
          <pc:docMk/>
          <pc:sldMk cId="3552002756" sldId="263"/>
        </pc:sldMkLst>
        <pc:spChg chg="add mod">
          <ac:chgData name="Emanuele Gurrieri" userId="4497d383120f6db4" providerId="Windows Live" clId="Web-{7B2795CE-2831-4933-858F-6437493FD89A}" dt="2021-04-12T12:36:46.893" v="2062" actId="20577"/>
          <ac:spMkLst>
            <pc:docMk/>
            <pc:sldMk cId="3552002756" sldId="263"/>
            <ac:spMk id="2" creationId="{AEB8C521-37CD-45A3-9C3E-86CBA1BA165E}"/>
          </ac:spMkLst>
        </pc:spChg>
        <pc:picChg chg="add mod ord modCrop">
          <ac:chgData name="Emanuele Gurrieri" userId="4497d383120f6db4" providerId="Windows Live" clId="Web-{7B2795CE-2831-4933-858F-6437493FD89A}" dt="2021-04-12T12:46:51.284" v="2163" actId="1076"/>
          <ac:picMkLst>
            <pc:docMk/>
            <pc:sldMk cId="3552002756" sldId="263"/>
            <ac:picMk id="3" creationId="{DAE18833-B760-46C0-8B1C-3B5131D29AA3}"/>
          </ac:picMkLst>
        </pc:picChg>
        <pc:picChg chg="add mod ord modCrop">
          <ac:chgData name="Emanuele Gurrieri" userId="4497d383120f6db4" providerId="Windows Live" clId="Web-{7B2795CE-2831-4933-858F-6437493FD89A}" dt="2021-04-12T12:46:51.268" v="2162" actId="1076"/>
          <ac:picMkLst>
            <pc:docMk/>
            <pc:sldMk cId="3552002756" sldId="263"/>
            <ac:picMk id="4" creationId="{864238F4-367F-45C2-A48B-A58CD0A3F51A}"/>
          </ac:picMkLst>
        </pc:picChg>
        <pc:picChg chg="add mod modCrop">
          <ac:chgData name="Emanuele Gurrieri" userId="4497d383120f6db4" providerId="Windows Live" clId="Web-{7B2795CE-2831-4933-858F-6437493FD89A}" dt="2021-04-12T12:46:51.268" v="2161" actId="1076"/>
          <ac:picMkLst>
            <pc:docMk/>
            <pc:sldMk cId="3552002756" sldId="263"/>
            <ac:picMk id="5" creationId="{2AD22661-EBAA-47D1-91DC-D1E6C226E197}"/>
          </ac:picMkLst>
        </pc:picChg>
        <pc:picChg chg="add mod ord">
          <ac:chgData name="Emanuele Gurrieri" userId="4497d383120f6db4" providerId="Windows Live" clId="Web-{7B2795CE-2831-4933-858F-6437493FD89A}" dt="2021-04-12T12:46:51.253" v="2160" actId="1076"/>
          <ac:picMkLst>
            <pc:docMk/>
            <pc:sldMk cId="3552002756" sldId="263"/>
            <ac:picMk id="6" creationId="{1FA9A94A-D7ED-4FB1-8B01-12E7567AEC26}"/>
          </ac:picMkLst>
        </pc:picChg>
        <pc:picChg chg="add mod ord modCrop">
          <ac:chgData name="Emanuele Gurrieri" userId="4497d383120f6db4" providerId="Windows Live" clId="Web-{7B2795CE-2831-4933-858F-6437493FD89A}" dt="2021-04-12T12:54:25.651" v="2205" actId="1076"/>
          <ac:picMkLst>
            <pc:docMk/>
            <pc:sldMk cId="3552002756" sldId="263"/>
            <ac:picMk id="7" creationId="{2A76B365-C65D-43F2-83E9-FCED65E1E374}"/>
          </ac:picMkLst>
        </pc:picChg>
        <pc:picChg chg="add mod modCrop">
          <ac:chgData name="Emanuele Gurrieri" userId="4497d383120f6db4" providerId="Windows Live" clId="Web-{7B2795CE-2831-4933-858F-6437493FD89A}" dt="2021-04-12T12:54:25.636" v="2204" actId="1076"/>
          <ac:picMkLst>
            <pc:docMk/>
            <pc:sldMk cId="3552002756" sldId="263"/>
            <ac:picMk id="8" creationId="{E1F03B0F-8428-434D-9B5D-8A194DF67399}"/>
          </ac:picMkLst>
        </pc:picChg>
        <pc:picChg chg="add mod ord">
          <ac:chgData name="Emanuele Gurrieri" userId="4497d383120f6db4" providerId="Windows Live" clId="Web-{7B2795CE-2831-4933-858F-6437493FD89A}" dt="2021-04-12T12:54:25.620" v="2203" actId="1076"/>
          <ac:picMkLst>
            <pc:docMk/>
            <pc:sldMk cId="3552002756" sldId="263"/>
            <ac:picMk id="9" creationId="{054B02A6-E3E5-4377-870A-1F4A6509C110}"/>
          </ac:picMkLst>
        </pc:picChg>
      </pc:sldChg>
    </pc:docChg>
  </pc:docChgLst>
  <pc:docChgLst>
    <pc:chgData name="Emanuele Gurrieri" userId="4497d383120f6db4" providerId="Windows Live" clId="Web-{89DBD591-0531-4855-81E2-D6205E36F525}"/>
    <pc:docChg chg="modSld">
      <pc:chgData name="Emanuele Gurrieri" userId="4497d383120f6db4" providerId="Windows Live" clId="Web-{89DBD591-0531-4855-81E2-D6205E36F525}" dt="2021-04-12T12:56:47.906" v="1" actId="20577"/>
      <pc:docMkLst>
        <pc:docMk/>
      </pc:docMkLst>
      <pc:sldChg chg="modSp">
        <pc:chgData name="Emanuele Gurrieri" userId="4497d383120f6db4" providerId="Windows Live" clId="Web-{89DBD591-0531-4855-81E2-D6205E36F525}" dt="2021-04-12T12:56:47.906" v="1" actId="20577"/>
        <pc:sldMkLst>
          <pc:docMk/>
          <pc:sldMk cId="3962583941" sldId="256"/>
        </pc:sldMkLst>
        <pc:spChg chg="mod">
          <ac:chgData name="Emanuele Gurrieri" userId="4497d383120f6db4" providerId="Windows Live" clId="Web-{89DBD591-0531-4855-81E2-D6205E36F525}" dt="2021-04-12T12:56:47.906" v="1" actId="20577"/>
          <ac:spMkLst>
            <pc:docMk/>
            <pc:sldMk cId="3962583941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cs typeface="Calibri Light"/>
              </a:rPr>
              <a:t>Emanuele </a:t>
            </a:r>
            <a:r>
              <a:rPr lang="de-DE" b="1" err="1">
                <a:cs typeface="Calibri Light"/>
              </a:rPr>
              <a:t>Gurrieri</a:t>
            </a:r>
            <a:r>
              <a:rPr lang="de-DE" b="1" dirty="0">
                <a:cs typeface="Calibri Light"/>
              </a:rPr>
              <a:t> </a:t>
            </a:r>
            <a:br>
              <a:rPr lang="de-DE" b="1" dirty="0">
                <a:cs typeface="Calibri Light"/>
              </a:rPr>
            </a:br>
            <a:r>
              <a:rPr lang="de-DE" b="1" dirty="0">
                <a:cs typeface="Calibri Light"/>
              </a:rPr>
              <a:t>O46001995</a:t>
            </a:r>
            <a:endParaRPr lang="de-DE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454149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Web 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2020/2021</a:t>
            </a:r>
          </a:p>
          <a:p>
            <a:r>
              <a:rPr lang="de-DE" dirty="0">
                <a:cs typeface="Calibri"/>
              </a:rPr>
              <a:t>MHW2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B8C521-37CD-45A3-9C3E-86CBA1BA165E}"/>
              </a:ext>
            </a:extLst>
          </p:cNvPr>
          <p:cNvSpPr txBox="1"/>
          <p:nvPr/>
        </p:nvSpPr>
        <p:spPr>
          <a:xfrm>
            <a:off x="433137" y="242637"/>
            <a:ext cx="116666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Per lo sviluppo del MHW2 ho modificato il sito web creato per il MHW1 ma lasciandone invariato il </a:t>
            </a:r>
            <a:r>
              <a:rPr lang="it-IT"/>
              <a:t>layout complessivo.</a:t>
            </a:r>
          </a:p>
          <a:p>
            <a:r>
              <a:rPr lang="it-IT">
                <a:cs typeface="Calibri"/>
              </a:rPr>
              <a:t>Qui sotto un immagine per il confronto:</a:t>
            </a:r>
            <a:endParaRPr lang="it-IT" dirty="0">
              <a:cs typeface="Calibri"/>
            </a:endParaRPr>
          </a:p>
        </p:txBody>
      </p:sp>
      <p:pic>
        <p:nvPicPr>
          <p:cNvPr id="6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A9A94A-D7ED-4FB1-8B01-12E7567AE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82" y="4208475"/>
            <a:ext cx="2743200" cy="1471613"/>
          </a:xfrm>
          <a:prstGeom prst="rect">
            <a:avLst/>
          </a:prstGeom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2AD22661-EBAA-47D1-91DC-D1E6C226E1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" r="-84" b="36879"/>
          <a:stretch/>
        </p:blipFill>
        <p:spPr>
          <a:xfrm>
            <a:off x="1719505" y="3620082"/>
            <a:ext cx="2743203" cy="928891"/>
          </a:xfrm>
          <a:prstGeom prst="rect">
            <a:avLst/>
          </a:prstGeom>
        </p:spPr>
      </p:pic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64238F4-367F-45C2-A48B-A58CD0A3F5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5" b="18571"/>
          <a:stretch/>
        </p:blipFill>
        <p:spPr>
          <a:xfrm>
            <a:off x="1713561" y="2685573"/>
            <a:ext cx="2739777" cy="1198314"/>
          </a:xfrm>
          <a:prstGeom prst="rect">
            <a:avLst/>
          </a:prstGeom>
        </p:spPr>
      </p:pic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AE18833-B760-46C0-8B1C-3B5131D29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04" r="684" b="10000"/>
          <a:stretch/>
        </p:blipFill>
        <p:spPr>
          <a:xfrm>
            <a:off x="1708029" y="1714807"/>
            <a:ext cx="2748013" cy="1324452"/>
          </a:xfrm>
          <a:prstGeom prst="rect">
            <a:avLst/>
          </a:prstGeom>
        </p:spPr>
      </p:pic>
      <p:pic>
        <p:nvPicPr>
          <p:cNvPr id="9" name="Immagine 9">
            <a:extLst>
              <a:ext uri="{FF2B5EF4-FFF2-40B4-BE49-F238E27FC236}">
                <a16:creationId xmlns:a16="http://schemas.microsoft.com/office/drawing/2014/main" id="{054B02A6-E3E5-4377-870A-1F4A6509C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1481" y="3576596"/>
            <a:ext cx="2743200" cy="1471613"/>
          </a:xfrm>
          <a:prstGeom prst="rect">
            <a:avLst/>
          </a:prstGeom>
        </p:spPr>
      </p:pic>
      <p:pic>
        <p:nvPicPr>
          <p:cNvPr id="8" name="Immagine 8">
            <a:extLst>
              <a:ext uri="{FF2B5EF4-FFF2-40B4-BE49-F238E27FC236}">
                <a16:creationId xmlns:a16="http://schemas.microsoft.com/office/drawing/2014/main" id="{E1F03B0F-8428-434D-9B5D-8A194DF6739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80" b="21429"/>
          <a:stretch/>
        </p:blipFill>
        <p:spPr>
          <a:xfrm>
            <a:off x="7781481" y="2688194"/>
            <a:ext cx="2732771" cy="1156269"/>
          </a:xfrm>
          <a:prstGeom prst="rect">
            <a:avLst/>
          </a:prstGeom>
        </p:spPr>
      </p:pic>
      <p:pic>
        <p:nvPicPr>
          <p:cNvPr id="7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2A76B365-C65D-43F2-83E9-FCED65E1E37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7" r="-523" b="18298"/>
          <a:stretch/>
        </p:blipFill>
        <p:spPr>
          <a:xfrm>
            <a:off x="7787558" y="1766286"/>
            <a:ext cx="2737244" cy="12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0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13735D-F38B-414B-AF16-23317AA5C743}"/>
              </a:ext>
            </a:extLst>
          </p:cNvPr>
          <p:cNvSpPr txBox="1"/>
          <p:nvPr/>
        </p:nvSpPr>
        <p:spPr>
          <a:xfrm>
            <a:off x="79332" y="100208"/>
            <a:ext cx="3359062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Calibri"/>
              </a:rPr>
              <a:t>Per creare gli elementi HTML dinamicamente, ho creato un file contents.js in cui è presente una lista di oggetti che rappresentano i contenuti del sito, successivamente in un file script.js ho realizzato una funzione detta "</a:t>
            </a:r>
            <a:r>
              <a:rPr lang="it-IT" dirty="0" err="1">
                <a:cs typeface="Calibri"/>
              </a:rPr>
              <a:t>addElement</a:t>
            </a:r>
            <a:r>
              <a:rPr lang="it-IT" dirty="0">
                <a:cs typeface="Calibri"/>
              </a:rPr>
              <a:t>" in cui avviene la creazione degli elementi HTML: in particolare la sezione Preferiti inizialmente nascosta e la sezione dei Contenuti.</a:t>
            </a:r>
          </a:p>
          <a:p>
            <a:r>
              <a:rPr lang="it-IT" dirty="0">
                <a:cs typeface="Calibri"/>
              </a:rPr>
              <a:t>In "</a:t>
            </a:r>
            <a:r>
              <a:rPr lang="it-IT" dirty="0" err="1">
                <a:cs typeface="Calibri"/>
              </a:rPr>
              <a:t>addElement</a:t>
            </a:r>
            <a:r>
              <a:rPr lang="it-IT" dirty="0">
                <a:cs typeface="Calibri"/>
              </a:rPr>
              <a:t>" ho selezionato mediante la funzione "</a:t>
            </a:r>
            <a:r>
              <a:rPr lang="it-IT" dirty="0" err="1">
                <a:cs typeface="Calibri"/>
              </a:rPr>
              <a:t>querySelector</a:t>
            </a:r>
            <a:r>
              <a:rPr lang="it-IT" dirty="0">
                <a:cs typeface="Calibri"/>
              </a:rPr>
              <a:t>" l'elemento "div" in cui inserire tramite "</a:t>
            </a:r>
            <a:r>
              <a:rPr lang="it-IT" dirty="0" err="1">
                <a:cs typeface="Calibri"/>
              </a:rPr>
              <a:t>appendChild</a:t>
            </a:r>
            <a:r>
              <a:rPr lang="it-IT" dirty="0">
                <a:cs typeface="Calibri"/>
              </a:rPr>
              <a:t>" i vari elementi creati mediante "</a:t>
            </a:r>
            <a:r>
              <a:rPr lang="it-IT" dirty="0" err="1">
                <a:cs typeface="Calibri"/>
              </a:rPr>
              <a:t>createElement</a:t>
            </a:r>
            <a:r>
              <a:rPr lang="it-IT" dirty="0">
                <a:cs typeface="Calibri"/>
              </a:rPr>
              <a:t>"; inoltre sono presenti le funzioni "</a:t>
            </a:r>
            <a:r>
              <a:rPr lang="it-IT" dirty="0" err="1">
                <a:cs typeface="Calibri"/>
              </a:rPr>
              <a:t>addEventListener</a:t>
            </a:r>
            <a:r>
              <a:rPr lang="it-IT" dirty="0">
                <a:cs typeface="Calibri"/>
              </a:rPr>
              <a:t>" associate agli elementi HTML corrispondenti.</a:t>
            </a:r>
          </a:p>
          <a:p>
            <a:endParaRPr lang="it-IT" dirty="0">
              <a:cs typeface="Calibri"/>
            </a:endParaRPr>
          </a:p>
          <a:p>
            <a:r>
              <a:rPr lang="it-IT" dirty="0">
                <a:cs typeface="Calibri"/>
              </a:rPr>
              <a:t>Qui affianco il codice: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369606E-70D9-44B4-A4E0-6F8594F64B3D}"/>
              </a:ext>
            </a:extLst>
          </p:cNvPr>
          <p:cNvSpPr txBox="1"/>
          <p:nvPr/>
        </p:nvSpPr>
        <p:spPr>
          <a:xfrm>
            <a:off x="3197139" y="3002"/>
            <a:ext cx="4559472" cy="784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 err="1">
                <a:ea typeface="+mn-lt"/>
                <a:cs typeface="+mn-lt"/>
              </a:rPr>
              <a:t>function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dirty="0" err="1">
                <a:ea typeface="+mn-lt"/>
                <a:cs typeface="+mn-lt"/>
              </a:rPr>
              <a:t>addElement</a:t>
            </a:r>
            <a:r>
              <a:rPr lang="it-IT" sz="1400" dirty="0">
                <a:ea typeface="+mn-lt"/>
                <a:cs typeface="+mn-lt"/>
              </a:rPr>
              <a:t>(){</a:t>
            </a:r>
            <a:endParaRPr lang="it-IT" sz="1400" dirty="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 </a:t>
            </a:r>
            <a:r>
              <a:rPr lang="it-IT" sz="1400" dirty="0" err="1">
                <a:ea typeface="+mn-lt"/>
                <a:cs typeface="+mn-lt"/>
              </a:rPr>
              <a:t>const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dirty="0" err="1">
                <a:ea typeface="+mn-lt"/>
                <a:cs typeface="+mn-lt"/>
              </a:rPr>
              <a:t>currentDiv</a:t>
            </a:r>
            <a:r>
              <a:rPr lang="it-IT" sz="1400" dirty="0">
                <a:ea typeface="+mn-lt"/>
                <a:cs typeface="+mn-lt"/>
              </a:rPr>
              <a:t> = </a:t>
            </a:r>
            <a:r>
              <a:rPr lang="it-IT" sz="1400" dirty="0" err="1">
                <a:ea typeface="+mn-lt"/>
                <a:cs typeface="+mn-lt"/>
              </a:rPr>
              <a:t>document.querySelector</a:t>
            </a:r>
            <a:r>
              <a:rPr lang="it-IT" sz="1400" dirty="0">
                <a:ea typeface="+mn-lt"/>
                <a:cs typeface="+mn-lt"/>
              </a:rPr>
              <a:t>('.</a:t>
            </a:r>
            <a:r>
              <a:rPr lang="it-IT" sz="1400" dirty="0" err="1">
                <a:ea typeface="+mn-lt"/>
                <a:cs typeface="+mn-lt"/>
              </a:rPr>
              <a:t>content</a:t>
            </a:r>
            <a:r>
              <a:rPr lang="it-IT" sz="1400" dirty="0">
                <a:ea typeface="+mn-lt"/>
                <a:cs typeface="+mn-lt"/>
              </a:rPr>
              <a:t>');</a:t>
            </a:r>
            <a:endParaRPr lang="it-IT" sz="1400" dirty="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 </a:t>
            </a:r>
          </a:p>
          <a:p>
            <a:r>
              <a:rPr lang="it-IT" sz="1400" dirty="0">
                <a:ea typeface="+mn-lt"/>
                <a:cs typeface="+mn-lt"/>
              </a:rPr>
              <a:t>    //Preferiti</a:t>
            </a:r>
            <a:endParaRPr lang="it-IT" sz="1400" dirty="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 </a:t>
            </a:r>
            <a:r>
              <a:rPr lang="it-IT" sz="1400" dirty="0" err="1">
                <a:ea typeface="+mn-lt"/>
                <a:cs typeface="+mn-lt"/>
              </a:rPr>
              <a:t>const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dirty="0" err="1">
                <a:ea typeface="+mn-lt"/>
                <a:cs typeface="+mn-lt"/>
              </a:rPr>
              <a:t>favArticle</a:t>
            </a:r>
            <a:r>
              <a:rPr lang="it-IT" sz="1400" dirty="0">
                <a:ea typeface="+mn-lt"/>
                <a:cs typeface="+mn-lt"/>
              </a:rPr>
              <a:t> = </a:t>
            </a:r>
            <a:r>
              <a:rPr lang="it-IT" sz="1400" dirty="0" err="1">
                <a:ea typeface="+mn-lt"/>
                <a:cs typeface="+mn-lt"/>
              </a:rPr>
              <a:t>document.createElement</a:t>
            </a:r>
            <a:r>
              <a:rPr lang="it-IT" sz="1400" dirty="0">
                <a:ea typeface="+mn-lt"/>
                <a:cs typeface="+mn-lt"/>
              </a:rPr>
              <a:t>('</a:t>
            </a:r>
            <a:r>
              <a:rPr lang="it-IT" sz="1400" dirty="0" err="1">
                <a:ea typeface="+mn-lt"/>
                <a:cs typeface="+mn-lt"/>
              </a:rPr>
              <a:t>article</a:t>
            </a:r>
            <a:r>
              <a:rPr lang="it-IT" sz="1400" dirty="0">
                <a:ea typeface="+mn-lt"/>
                <a:cs typeface="+mn-lt"/>
              </a:rPr>
              <a:t>');</a:t>
            </a:r>
            <a:endParaRPr lang="it-IT" sz="1400" dirty="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 </a:t>
            </a:r>
            <a:r>
              <a:rPr lang="it-IT" sz="1400" dirty="0" err="1">
                <a:ea typeface="+mn-lt"/>
                <a:cs typeface="+mn-lt"/>
              </a:rPr>
              <a:t>favArticle.className</a:t>
            </a:r>
            <a:r>
              <a:rPr lang="it-IT" sz="1400" dirty="0">
                <a:ea typeface="+mn-lt"/>
                <a:cs typeface="+mn-lt"/>
              </a:rPr>
              <a:t> = '</a:t>
            </a:r>
            <a:r>
              <a:rPr lang="it-IT" sz="1400" dirty="0" err="1">
                <a:ea typeface="+mn-lt"/>
                <a:cs typeface="+mn-lt"/>
              </a:rPr>
              <a:t>hidden</a:t>
            </a:r>
            <a:r>
              <a:rPr lang="it-IT" sz="1400" dirty="0">
                <a:ea typeface="+mn-lt"/>
                <a:cs typeface="+mn-lt"/>
              </a:rPr>
              <a:t>';</a:t>
            </a:r>
            <a:endParaRPr lang="it-IT" sz="1400" dirty="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 </a:t>
            </a:r>
            <a:r>
              <a:rPr lang="it-IT" sz="1400" dirty="0" err="1">
                <a:ea typeface="+mn-lt"/>
                <a:cs typeface="+mn-lt"/>
              </a:rPr>
              <a:t>const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dirty="0" err="1">
                <a:ea typeface="+mn-lt"/>
                <a:cs typeface="+mn-lt"/>
              </a:rPr>
              <a:t>favText</a:t>
            </a:r>
            <a:r>
              <a:rPr lang="it-IT" sz="1400" dirty="0">
                <a:ea typeface="+mn-lt"/>
                <a:cs typeface="+mn-lt"/>
              </a:rPr>
              <a:t> = </a:t>
            </a:r>
            <a:r>
              <a:rPr lang="it-IT" sz="1400" dirty="0" err="1">
                <a:ea typeface="+mn-lt"/>
                <a:cs typeface="+mn-lt"/>
              </a:rPr>
              <a:t>document.createElement</a:t>
            </a:r>
            <a:r>
              <a:rPr lang="it-IT" sz="1400" dirty="0">
                <a:ea typeface="+mn-lt"/>
                <a:cs typeface="+mn-lt"/>
              </a:rPr>
              <a:t>('h2');</a:t>
            </a:r>
            <a:endParaRPr lang="it-IT" sz="1400" dirty="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 </a:t>
            </a:r>
            <a:r>
              <a:rPr lang="it-IT" sz="1400" dirty="0" err="1">
                <a:ea typeface="+mn-lt"/>
                <a:cs typeface="+mn-lt"/>
              </a:rPr>
              <a:t>favText.textContent</a:t>
            </a:r>
            <a:r>
              <a:rPr lang="it-IT" sz="1400" dirty="0">
                <a:ea typeface="+mn-lt"/>
                <a:cs typeface="+mn-lt"/>
              </a:rPr>
              <a:t> = 'Preferiti';</a:t>
            </a:r>
            <a:endParaRPr lang="it-IT" sz="1400" dirty="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 </a:t>
            </a:r>
            <a:r>
              <a:rPr lang="it-IT" sz="1400" dirty="0" err="1">
                <a:ea typeface="+mn-lt"/>
                <a:cs typeface="+mn-lt"/>
              </a:rPr>
              <a:t>currentDiv.appendChild</a:t>
            </a:r>
            <a:r>
              <a:rPr lang="it-IT" sz="1400" dirty="0">
                <a:ea typeface="+mn-lt"/>
                <a:cs typeface="+mn-lt"/>
              </a:rPr>
              <a:t>(</a:t>
            </a:r>
            <a:r>
              <a:rPr lang="it-IT" sz="1400" dirty="0" err="1">
                <a:ea typeface="+mn-lt"/>
                <a:cs typeface="+mn-lt"/>
              </a:rPr>
              <a:t>favArticle</a:t>
            </a:r>
            <a:r>
              <a:rPr lang="it-IT" sz="1400" dirty="0">
                <a:ea typeface="+mn-lt"/>
                <a:cs typeface="+mn-lt"/>
              </a:rPr>
              <a:t>);</a:t>
            </a:r>
            <a:endParaRPr lang="it-IT" sz="1400" dirty="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 </a:t>
            </a:r>
            <a:r>
              <a:rPr lang="it-IT" sz="1400" dirty="0" err="1">
                <a:ea typeface="+mn-lt"/>
                <a:cs typeface="+mn-lt"/>
              </a:rPr>
              <a:t>favArticle.appendChild</a:t>
            </a:r>
            <a:r>
              <a:rPr lang="it-IT" sz="1400" dirty="0">
                <a:ea typeface="+mn-lt"/>
                <a:cs typeface="+mn-lt"/>
              </a:rPr>
              <a:t>(</a:t>
            </a:r>
            <a:r>
              <a:rPr lang="it-IT" sz="1400" dirty="0" err="1">
                <a:ea typeface="+mn-lt"/>
                <a:cs typeface="+mn-lt"/>
              </a:rPr>
              <a:t>favText</a:t>
            </a:r>
            <a:r>
              <a:rPr lang="it-IT" sz="1400" dirty="0">
                <a:ea typeface="+mn-lt"/>
                <a:cs typeface="+mn-lt"/>
              </a:rPr>
              <a:t>);</a:t>
            </a:r>
            <a:endParaRPr lang="it-IT" sz="1400" dirty="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 </a:t>
            </a:r>
            <a:r>
              <a:rPr lang="it-IT" sz="1400" dirty="0" err="1">
                <a:ea typeface="+mn-lt"/>
                <a:cs typeface="+mn-lt"/>
              </a:rPr>
              <a:t>const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dirty="0" err="1">
                <a:ea typeface="+mn-lt"/>
                <a:cs typeface="+mn-lt"/>
              </a:rPr>
              <a:t>newSection</a:t>
            </a:r>
            <a:r>
              <a:rPr lang="it-IT" sz="1400" dirty="0">
                <a:ea typeface="+mn-lt"/>
                <a:cs typeface="+mn-lt"/>
              </a:rPr>
              <a:t> = </a:t>
            </a:r>
            <a:r>
              <a:rPr lang="it-IT" sz="1400" dirty="0" err="1">
                <a:ea typeface="+mn-lt"/>
                <a:cs typeface="+mn-lt"/>
              </a:rPr>
              <a:t>document.createElement</a:t>
            </a:r>
            <a:r>
              <a:rPr lang="it-IT" sz="1400" dirty="0">
                <a:ea typeface="+mn-lt"/>
                <a:cs typeface="+mn-lt"/>
              </a:rPr>
              <a:t>('</a:t>
            </a:r>
            <a:r>
              <a:rPr lang="it-IT" sz="1400" dirty="0" err="1">
                <a:ea typeface="+mn-lt"/>
                <a:cs typeface="+mn-lt"/>
              </a:rPr>
              <a:t>section</a:t>
            </a:r>
            <a:r>
              <a:rPr lang="it-IT" sz="1400" dirty="0">
                <a:ea typeface="+mn-lt"/>
                <a:cs typeface="+mn-lt"/>
              </a:rPr>
              <a:t>');</a:t>
            </a:r>
            <a:endParaRPr lang="it-IT" sz="1400" dirty="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 </a:t>
            </a:r>
            <a:r>
              <a:rPr lang="it-IT" sz="1400" dirty="0" err="1">
                <a:ea typeface="+mn-lt"/>
                <a:cs typeface="+mn-lt"/>
              </a:rPr>
              <a:t>favArticle.appendChild</a:t>
            </a:r>
            <a:r>
              <a:rPr lang="it-IT" sz="1400" dirty="0">
                <a:ea typeface="+mn-lt"/>
                <a:cs typeface="+mn-lt"/>
              </a:rPr>
              <a:t>(</a:t>
            </a:r>
            <a:r>
              <a:rPr lang="it-IT" sz="1400" dirty="0" err="1">
                <a:ea typeface="+mn-lt"/>
                <a:cs typeface="+mn-lt"/>
              </a:rPr>
              <a:t>newSection</a:t>
            </a:r>
            <a:r>
              <a:rPr lang="it-IT" sz="1400" dirty="0">
                <a:ea typeface="+mn-lt"/>
                <a:cs typeface="+mn-lt"/>
              </a:rPr>
              <a:t>);</a:t>
            </a:r>
            <a:endParaRPr lang="it-IT" sz="1400" dirty="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 </a:t>
            </a:r>
            <a:r>
              <a:rPr lang="it-IT" sz="1400" dirty="0" err="1">
                <a:ea typeface="+mn-lt"/>
                <a:cs typeface="+mn-lt"/>
              </a:rPr>
              <a:t>newSection.className</a:t>
            </a:r>
            <a:r>
              <a:rPr lang="it-IT" sz="1400" dirty="0">
                <a:ea typeface="+mn-lt"/>
                <a:cs typeface="+mn-lt"/>
              </a:rPr>
              <a:t> = 'preferiti';</a:t>
            </a:r>
            <a:endParaRPr lang="it-IT" sz="1400" dirty="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 </a:t>
            </a:r>
            <a:endParaRPr lang="it-IT" sz="1400" dirty="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 for (</a:t>
            </a:r>
            <a:r>
              <a:rPr lang="it-IT" sz="1400" dirty="0" err="1">
                <a:ea typeface="+mn-lt"/>
                <a:cs typeface="+mn-lt"/>
              </a:rPr>
              <a:t>const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dirty="0" err="1">
                <a:ea typeface="+mn-lt"/>
                <a:cs typeface="+mn-lt"/>
              </a:rPr>
              <a:t>content</a:t>
            </a:r>
            <a:r>
              <a:rPr lang="it-IT" sz="1400" dirty="0">
                <a:ea typeface="+mn-lt"/>
                <a:cs typeface="+mn-lt"/>
              </a:rPr>
              <a:t> of contenuti){        </a:t>
            </a:r>
            <a:endParaRPr lang="it-IT" sz="1400" dirty="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     </a:t>
            </a:r>
            <a:r>
              <a:rPr lang="it-IT" sz="1400" dirty="0" err="1">
                <a:ea typeface="+mn-lt"/>
                <a:cs typeface="+mn-lt"/>
              </a:rPr>
              <a:t>const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dirty="0" err="1">
                <a:ea typeface="+mn-lt"/>
                <a:cs typeface="+mn-lt"/>
              </a:rPr>
              <a:t>newDiv</a:t>
            </a:r>
            <a:r>
              <a:rPr lang="it-IT" sz="1400" dirty="0">
                <a:ea typeface="+mn-lt"/>
                <a:cs typeface="+mn-lt"/>
              </a:rPr>
              <a:t> = </a:t>
            </a:r>
            <a:r>
              <a:rPr lang="it-IT" sz="1400" dirty="0" err="1">
                <a:ea typeface="+mn-lt"/>
                <a:cs typeface="+mn-lt"/>
              </a:rPr>
              <a:t>document.createElement</a:t>
            </a:r>
            <a:r>
              <a:rPr lang="it-IT" sz="1400" dirty="0">
                <a:ea typeface="+mn-lt"/>
                <a:cs typeface="+mn-lt"/>
              </a:rPr>
              <a:t>('div');</a:t>
            </a:r>
            <a:endParaRPr lang="it-IT" sz="1400" dirty="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     </a:t>
            </a:r>
            <a:r>
              <a:rPr lang="it-IT" sz="1400" dirty="0" err="1">
                <a:ea typeface="+mn-lt"/>
                <a:cs typeface="+mn-lt"/>
              </a:rPr>
              <a:t>newDiv.classList.add</a:t>
            </a:r>
            <a:r>
              <a:rPr lang="it-IT" sz="1400" dirty="0">
                <a:ea typeface="+mn-lt"/>
                <a:cs typeface="+mn-lt"/>
              </a:rPr>
              <a:t>('hidden1');</a:t>
            </a:r>
            <a:endParaRPr lang="it-IT" sz="1400" dirty="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       newDiv.id = </a:t>
            </a:r>
            <a:r>
              <a:rPr lang="it-IT" sz="1400" dirty="0" err="1">
                <a:ea typeface="+mn-lt"/>
                <a:cs typeface="+mn-lt"/>
              </a:rPr>
              <a:t>contenuti.indexOf</a:t>
            </a:r>
            <a:r>
              <a:rPr lang="it-IT" sz="1400" dirty="0">
                <a:ea typeface="+mn-lt"/>
                <a:cs typeface="+mn-lt"/>
              </a:rPr>
              <a:t>(</a:t>
            </a:r>
            <a:r>
              <a:rPr lang="it-IT" sz="1400" dirty="0" err="1">
                <a:ea typeface="+mn-lt"/>
                <a:cs typeface="+mn-lt"/>
              </a:rPr>
              <a:t>content</a:t>
            </a:r>
            <a:r>
              <a:rPr lang="it-IT" sz="1400" dirty="0">
                <a:ea typeface="+mn-lt"/>
                <a:cs typeface="+mn-lt"/>
              </a:rPr>
              <a:t>);</a:t>
            </a: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const</a:t>
            </a:r>
            <a:r>
              <a:rPr lang="it-IT" sz="1400" dirty="0">
                <a:ea typeface="+mn-lt"/>
                <a:cs typeface="+mn-lt"/>
              </a:rPr>
              <a:t> </a:t>
            </a:r>
            <a:r>
              <a:rPr lang="it-IT" sz="1400" dirty="0" err="1">
                <a:ea typeface="+mn-lt"/>
                <a:cs typeface="+mn-lt"/>
              </a:rPr>
              <a:t>title</a:t>
            </a:r>
            <a:r>
              <a:rPr lang="it-IT" sz="1400" dirty="0">
                <a:ea typeface="+mn-lt"/>
                <a:cs typeface="+mn-lt"/>
              </a:rPr>
              <a:t> = </a:t>
            </a:r>
            <a:r>
              <a:rPr lang="it-IT" sz="1400" dirty="0" err="1">
                <a:ea typeface="+mn-lt"/>
                <a:cs typeface="+mn-lt"/>
              </a:rPr>
              <a:t>document.createElement</a:t>
            </a:r>
            <a:r>
              <a:rPr lang="it-IT" sz="1400" dirty="0">
                <a:ea typeface="+mn-lt"/>
                <a:cs typeface="+mn-lt"/>
              </a:rPr>
              <a:t>('</a:t>
            </a:r>
            <a:r>
              <a:rPr lang="it-IT" sz="1400" dirty="0" err="1">
                <a:ea typeface="+mn-lt"/>
                <a:cs typeface="+mn-lt"/>
              </a:rPr>
              <a:t>span</a:t>
            </a:r>
            <a:r>
              <a:rPr lang="it-IT" sz="1400" dirty="0">
                <a:ea typeface="+mn-lt"/>
                <a:cs typeface="+mn-lt"/>
              </a:rPr>
              <a:t>');</a:t>
            </a: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title.textContent</a:t>
            </a:r>
            <a:r>
              <a:rPr lang="it-IT" sz="1400" dirty="0">
                <a:ea typeface="+mn-lt"/>
                <a:cs typeface="+mn-lt"/>
              </a:rPr>
              <a:t> = </a:t>
            </a:r>
            <a:r>
              <a:rPr lang="it-IT" sz="1400" dirty="0" err="1">
                <a:ea typeface="+mn-lt"/>
                <a:cs typeface="+mn-lt"/>
              </a:rPr>
              <a:t>content.titolo</a:t>
            </a:r>
            <a:r>
              <a:rPr lang="it-IT" sz="1400" dirty="0">
                <a:ea typeface="+mn-lt"/>
                <a:cs typeface="+mn-lt"/>
              </a:rPr>
              <a:t>;</a:t>
            </a: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const</a:t>
            </a:r>
            <a:r>
              <a:rPr lang="it-IT" sz="1400" dirty="0">
                <a:ea typeface="+mn-lt"/>
                <a:cs typeface="+mn-lt"/>
              </a:rPr>
              <a:t> favorite = </a:t>
            </a:r>
            <a:r>
              <a:rPr lang="it-IT" sz="1400" dirty="0" err="1">
                <a:ea typeface="+mn-lt"/>
                <a:cs typeface="+mn-lt"/>
              </a:rPr>
              <a:t>document.createElement</a:t>
            </a:r>
            <a:r>
              <a:rPr lang="it-IT" sz="1400" dirty="0">
                <a:ea typeface="+mn-lt"/>
                <a:cs typeface="+mn-lt"/>
              </a:rPr>
              <a:t>('</a:t>
            </a:r>
            <a:r>
              <a:rPr lang="it-IT" sz="1400" dirty="0" err="1">
                <a:ea typeface="+mn-lt"/>
                <a:cs typeface="+mn-lt"/>
              </a:rPr>
              <a:t>img</a:t>
            </a:r>
            <a:r>
              <a:rPr lang="it-IT" sz="1400" dirty="0">
                <a:ea typeface="+mn-lt"/>
                <a:cs typeface="+mn-lt"/>
              </a:rPr>
              <a:t>');</a:t>
            </a: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favorite.src</a:t>
            </a:r>
            <a:r>
              <a:rPr lang="it-IT" sz="1400" dirty="0">
                <a:ea typeface="+mn-lt"/>
                <a:cs typeface="+mn-lt"/>
              </a:rPr>
              <a:t> = 'rem.png';</a:t>
            </a: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favorite.className</a:t>
            </a:r>
            <a:r>
              <a:rPr lang="it-IT" sz="1400" dirty="0">
                <a:ea typeface="+mn-lt"/>
                <a:cs typeface="+mn-lt"/>
              </a:rPr>
              <a:t> = '</a:t>
            </a:r>
            <a:r>
              <a:rPr lang="it-IT" sz="1400" dirty="0" err="1">
                <a:ea typeface="+mn-lt"/>
                <a:cs typeface="+mn-lt"/>
              </a:rPr>
              <a:t>icon</a:t>
            </a:r>
            <a:r>
              <a:rPr lang="it-IT" sz="1400" dirty="0">
                <a:ea typeface="+mn-lt"/>
                <a:cs typeface="+mn-lt"/>
              </a:rPr>
              <a:t>';</a:t>
            </a: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const</a:t>
            </a:r>
            <a:r>
              <a:rPr lang="it-IT" sz="1400" dirty="0">
                <a:ea typeface="+mn-lt"/>
                <a:cs typeface="+mn-lt"/>
              </a:rPr>
              <a:t> </a:t>
            </a:r>
            <a:r>
              <a:rPr lang="it-IT" sz="1400" dirty="0" err="1">
                <a:ea typeface="+mn-lt"/>
                <a:cs typeface="+mn-lt"/>
              </a:rPr>
              <a:t>detButton</a:t>
            </a:r>
            <a:r>
              <a:rPr lang="it-IT" sz="1400" dirty="0">
                <a:ea typeface="+mn-lt"/>
                <a:cs typeface="+mn-lt"/>
              </a:rPr>
              <a:t> = </a:t>
            </a:r>
            <a:r>
              <a:rPr lang="it-IT" sz="1400" dirty="0" err="1">
                <a:ea typeface="+mn-lt"/>
                <a:cs typeface="+mn-lt"/>
              </a:rPr>
              <a:t>document.createElement</a:t>
            </a:r>
            <a:r>
              <a:rPr lang="it-IT" sz="1400" dirty="0">
                <a:ea typeface="+mn-lt"/>
                <a:cs typeface="+mn-lt"/>
              </a:rPr>
              <a:t>('</a:t>
            </a:r>
            <a:r>
              <a:rPr lang="it-IT" sz="1400" dirty="0" err="1">
                <a:ea typeface="+mn-lt"/>
                <a:cs typeface="+mn-lt"/>
              </a:rPr>
              <a:t>button</a:t>
            </a:r>
            <a:r>
              <a:rPr lang="it-IT" sz="1400" dirty="0">
                <a:ea typeface="+mn-lt"/>
                <a:cs typeface="+mn-lt"/>
              </a:rPr>
              <a:t>');</a:t>
            </a:r>
          </a:p>
          <a:p>
            <a:r>
              <a:rPr lang="it-IT" sz="1400">
                <a:ea typeface="+mn-lt"/>
                <a:cs typeface="+mn-lt"/>
              </a:rPr>
              <a:t>        detButton.textContent = 'Mostra Dettagli';</a:t>
            </a:r>
            <a:endParaRPr lang="en-US" sz="140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detButton.className</a:t>
            </a:r>
            <a:r>
              <a:rPr lang="it-IT" sz="1400" dirty="0">
                <a:ea typeface="+mn-lt"/>
                <a:cs typeface="+mn-lt"/>
              </a:rPr>
              <a:t> = '</a:t>
            </a:r>
            <a:r>
              <a:rPr lang="it-IT" sz="1400" dirty="0" err="1">
                <a:ea typeface="+mn-lt"/>
                <a:cs typeface="+mn-lt"/>
              </a:rPr>
              <a:t>infop</a:t>
            </a:r>
            <a:r>
              <a:rPr lang="it-IT" sz="1400" dirty="0">
                <a:ea typeface="+mn-lt"/>
                <a:cs typeface="+mn-lt"/>
              </a:rPr>
              <a:t>';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const</a:t>
            </a:r>
            <a:r>
              <a:rPr lang="it-IT" sz="1400" dirty="0">
                <a:ea typeface="+mn-lt"/>
                <a:cs typeface="+mn-lt"/>
              </a:rPr>
              <a:t> </a:t>
            </a:r>
            <a:r>
              <a:rPr lang="it-IT" sz="1400" dirty="0" err="1">
                <a:ea typeface="+mn-lt"/>
                <a:cs typeface="+mn-lt"/>
              </a:rPr>
              <a:t>description</a:t>
            </a:r>
            <a:r>
              <a:rPr lang="it-IT" sz="1400" dirty="0">
                <a:ea typeface="+mn-lt"/>
                <a:cs typeface="+mn-lt"/>
              </a:rPr>
              <a:t> = </a:t>
            </a:r>
            <a:r>
              <a:rPr lang="it-IT" sz="1400" dirty="0" err="1">
                <a:ea typeface="+mn-lt"/>
                <a:cs typeface="+mn-lt"/>
              </a:rPr>
              <a:t>document.createElement</a:t>
            </a:r>
            <a:r>
              <a:rPr lang="it-IT" sz="1400" dirty="0">
                <a:ea typeface="+mn-lt"/>
                <a:cs typeface="+mn-lt"/>
              </a:rPr>
              <a:t>('p');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description.textContent</a:t>
            </a:r>
            <a:r>
              <a:rPr lang="it-IT" sz="1400" dirty="0">
                <a:ea typeface="+mn-lt"/>
                <a:cs typeface="+mn-lt"/>
              </a:rPr>
              <a:t> = </a:t>
            </a:r>
            <a:r>
              <a:rPr lang="it-IT" sz="1400" dirty="0" err="1">
                <a:ea typeface="+mn-lt"/>
                <a:cs typeface="+mn-lt"/>
              </a:rPr>
              <a:t>content.descrizione</a:t>
            </a:r>
            <a:r>
              <a:rPr lang="it-IT" sz="1400" dirty="0">
                <a:ea typeface="+mn-lt"/>
                <a:cs typeface="+mn-lt"/>
              </a:rPr>
              <a:t>;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description.classList.add</a:t>
            </a:r>
            <a:r>
              <a:rPr lang="it-IT" sz="1400" dirty="0">
                <a:ea typeface="+mn-lt"/>
                <a:cs typeface="+mn-lt"/>
              </a:rPr>
              <a:t>('</a:t>
            </a:r>
            <a:r>
              <a:rPr lang="it-IT" sz="1400" dirty="0" err="1">
                <a:ea typeface="+mn-lt"/>
                <a:cs typeface="+mn-lt"/>
              </a:rPr>
              <a:t>hidden</a:t>
            </a:r>
            <a:r>
              <a:rPr lang="it-IT" sz="1400" dirty="0">
                <a:ea typeface="+mn-lt"/>
                <a:cs typeface="+mn-lt"/>
              </a:rPr>
              <a:t>');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const</a:t>
            </a:r>
            <a:r>
              <a:rPr lang="it-IT" sz="1400" dirty="0">
                <a:ea typeface="+mn-lt"/>
                <a:cs typeface="+mn-lt"/>
              </a:rPr>
              <a:t> image = </a:t>
            </a:r>
            <a:r>
              <a:rPr lang="it-IT" sz="1400" dirty="0" err="1">
                <a:ea typeface="+mn-lt"/>
                <a:cs typeface="+mn-lt"/>
              </a:rPr>
              <a:t>document.createElement</a:t>
            </a:r>
            <a:r>
              <a:rPr lang="it-IT" sz="1400" dirty="0">
                <a:ea typeface="+mn-lt"/>
                <a:cs typeface="+mn-lt"/>
              </a:rPr>
              <a:t>('</a:t>
            </a:r>
            <a:r>
              <a:rPr lang="it-IT" sz="1400" dirty="0" err="1">
                <a:ea typeface="+mn-lt"/>
                <a:cs typeface="+mn-lt"/>
              </a:rPr>
              <a:t>img</a:t>
            </a:r>
            <a:r>
              <a:rPr lang="it-IT" sz="1400" dirty="0">
                <a:ea typeface="+mn-lt"/>
                <a:cs typeface="+mn-lt"/>
              </a:rPr>
              <a:t>');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image.src</a:t>
            </a:r>
            <a:r>
              <a:rPr lang="it-IT" sz="1400" dirty="0">
                <a:ea typeface="+mn-lt"/>
                <a:cs typeface="+mn-lt"/>
              </a:rPr>
              <a:t> = </a:t>
            </a:r>
            <a:r>
              <a:rPr lang="it-IT" sz="1400" dirty="0" err="1">
                <a:ea typeface="+mn-lt"/>
                <a:cs typeface="+mn-lt"/>
              </a:rPr>
              <a:t>content.image</a:t>
            </a:r>
            <a:r>
              <a:rPr lang="it-IT" sz="1400" dirty="0">
                <a:ea typeface="+mn-lt"/>
                <a:cs typeface="+mn-lt"/>
              </a:rPr>
              <a:t>;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</a:t>
            </a:r>
            <a:endParaRPr lang="en-US" sz="1400" dirty="0">
              <a:cs typeface="Calibri" panose="020F0502020204030204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</a:p>
          <a:p>
            <a:endParaRPr lang="it-IT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</a:t>
            </a:r>
            <a:endParaRPr lang="it-IT" sz="1400" dirty="0">
              <a:cs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26CC48-75E3-49A6-B158-C0932DFBAF94}"/>
              </a:ext>
            </a:extLst>
          </p:cNvPr>
          <p:cNvSpPr txBox="1"/>
          <p:nvPr/>
        </p:nvSpPr>
        <p:spPr>
          <a:xfrm>
            <a:off x="7369219" y="-263"/>
            <a:ext cx="4517718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ea typeface="+mn-lt"/>
                <a:cs typeface="+mn-lt"/>
              </a:rPr>
              <a:t>        </a:t>
            </a:r>
            <a:r>
              <a:rPr lang="it-IT" sz="1400" dirty="0" err="1">
                <a:ea typeface="+mn-lt"/>
                <a:cs typeface="+mn-lt"/>
              </a:rPr>
              <a:t>newSection.appendChild</a:t>
            </a:r>
            <a:r>
              <a:rPr lang="it-IT" sz="1400" dirty="0">
                <a:ea typeface="+mn-lt"/>
                <a:cs typeface="+mn-lt"/>
              </a:rPr>
              <a:t>(</a:t>
            </a:r>
            <a:r>
              <a:rPr lang="it-IT" sz="1400" dirty="0" err="1">
                <a:ea typeface="+mn-lt"/>
                <a:cs typeface="+mn-lt"/>
              </a:rPr>
              <a:t>newDiv</a:t>
            </a:r>
            <a:r>
              <a:rPr lang="it-IT" sz="1400" dirty="0">
                <a:ea typeface="+mn-lt"/>
                <a:cs typeface="+mn-lt"/>
              </a:rPr>
              <a:t>);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newDiv.appendChild</a:t>
            </a:r>
            <a:r>
              <a:rPr lang="it-IT" sz="1400" dirty="0">
                <a:ea typeface="+mn-lt"/>
                <a:cs typeface="+mn-lt"/>
              </a:rPr>
              <a:t>(</a:t>
            </a:r>
            <a:r>
              <a:rPr lang="it-IT" sz="1400" dirty="0" err="1">
                <a:ea typeface="+mn-lt"/>
                <a:cs typeface="+mn-lt"/>
              </a:rPr>
              <a:t>title</a:t>
            </a:r>
            <a:r>
              <a:rPr lang="it-IT" sz="1400" dirty="0">
                <a:ea typeface="+mn-lt"/>
                <a:cs typeface="+mn-lt"/>
              </a:rPr>
              <a:t>);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title.appendChild</a:t>
            </a:r>
            <a:r>
              <a:rPr lang="it-IT" sz="1400" dirty="0">
                <a:ea typeface="+mn-lt"/>
                <a:cs typeface="+mn-lt"/>
              </a:rPr>
              <a:t>(favorite);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newDiv.appendChild</a:t>
            </a:r>
            <a:r>
              <a:rPr lang="it-IT" sz="1400" dirty="0">
                <a:ea typeface="+mn-lt"/>
                <a:cs typeface="+mn-lt"/>
              </a:rPr>
              <a:t>(image);        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       </a:t>
            </a:r>
            <a:r>
              <a:rPr lang="it-IT" sz="1400" dirty="0" err="1">
                <a:ea typeface="+mn-lt"/>
                <a:cs typeface="+mn-lt"/>
              </a:rPr>
              <a:t>newDiv.appendChild</a:t>
            </a:r>
            <a:r>
              <a:rPr lang="it-IT" sz="1400" dirty="0">
                <a:ea typeface="+mn-lt"/>
                <a:cs typeface="+mn-lt"/>
              </a:rPr>
              <a:t>(</a:t>
            </a:r>
            <a:r>
              <a:rPr lang="it-IT" sz="1400" dirty="0" err="1">
                <a:ea typeface="+mn-lt"/>
                <a:cs typeface="+mn-lt"/>
              </a:rPr>
              <a:t>detButton</a:t>
            </a:r>
            <a:r>
              <a:rPr lang="it-IT" sz="1400" dirty="0">
                <a:ea typeface="+mn-lt"/>
                <a:cs typeface="+mn-lt"/>
              </a:rPr>
              <a:t>);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newDiv.appendChild</a:t>
            </a:r>
            <a:r>
              <a:rPr lang="it-IT" sz="1400" dirty="0">
                <a:ea typeface="+mn-lt"/>
                <a:cs typeface="+mn-lt"/>
              </a:rPr>
              <a:t>(</a:t>
            </a:r>
            <a:r>
              <a:rPr lang="it-IT" sz="1400" dirty="0" err="1">
                <a:ea typeface="+mn-lt"/>
                <a:cs typeface="+mn-lt"/>
              </a:rPr>
              <a:t>description</a:t>
            </a:r>
            <a:r>
              <a:rPr lang="it-IT" sz="1400" dirty="0">
                <a:ea typeface="+mn-lt"/>
                <a:cs typeface="+mn-lt"/>
              </a:rPr>
              <a:t>);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favorite.addEventListener</a:t>
            </a:r>
            <a:r>
              <a:rPr lang="it-IT" sz="1400" dirty="0">
                <a:ea typeface="+mn-lt"/>
                <a:cs typeface="+mn-lt"/>
              </a:rPr>
              <a:t>('click', </a:t>
            </a:r>
            <a:r>
              <a:rPr lang="it-IT" sz="1400" dirty="0" err="1">
                <a:ea typeface="+mn-lt"/>
                <a:cs typeface="+mn-lt"/>
              </a:rPr>
              <a:t>removeFavorite</a:t>
            </a:r>
            <a:r>
              <a:rPr lang="it-IT" sz="1400" dirty="0">
                <a:ea typeface="+mn-lt"/>
                <a:cs typeface="+mn-lt"/>
              </a:rPr>
              <a:t>);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detButton.addEventListener</a:t>
            </a:r>
            <a:r>
              <a:rPr lang="it-IT" sz="1400" dirty="0">
                <a:ea typeface="+mn-lt"/>
                <a:cs typeface="+mn-lt"/>
              </a:rPr>
              <a:t>('click', </a:t>
            </a:r>
            <a:r>
              <a:rPr lang="it-IT" sz="1400" dirty="0" err="1">
                <a:ea typeface="+mn-lt"/>
                <a:cs typeface="+mn-lt"/>
              </a:rPr>
              <a:t>showDetails</a:t>
            </a:r>
            <a:r>
              <a:rPr lang="it-IT" sz="1400" dirty="0">
                <a:ea typeface="+mn-lt"/>
                <a:cs typeface="+mn-lt"/>
              </a:rPr>
              <a:t>);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 }</a:t>
            </a:r>
            <a:endParaRPr lang="it-IT" dirty="0"/>
          </a:p>
          <a:p>
            <a:endParaRPr lang="it-IT" sz="1400" dirty="0"/>
          </a:p>
          <a:p>
            <a:r>
              <a:rPr lang="it-IT" sz="1400" dirty="0"/>
              <a:t>   </a:t>
            </a:r>
            <a:r>
              <a:rPr lang="it-IT" sz="1400" dirty="0">
                <a:ea typeface="+mn-lt"/>
                <a:cs typeface="+mn-lt"/>
              </a:rPr>
              <a:t> //Intestazione</a:t>
            </a:r>
          </a:p>
          <a:p>
            <a:r>
              <a:rPr lang="it-IT" sz="1400" dirty="0">
                <a:ea typeface="+mn-lt"/>
                <a:cs typeface="+mn-lt"/>
              </a:rPr>
              <a:t>    </a:t>
            </a:r>
            <a:r>
              <a:rPr lang="it-IT" sz="1400" dirty="0" err="1">
                <a:ea typeface="+mn-lt"/>
                <a:cs typeface="+mn-lt"/>
              </a:rPr>
              <a:t>const</a:t>
            </a:r>
            <a:r>
              <a:rPr lang="it-IT" sz="1400" dirty="0">
                <a:ea typeface="+mn-lt"/>
                <a:cs typeface="+mn-lt"/>
              </a:rPr>
              <a:t> </a:t>
            </a:r>
            <a:r>
              <a:rPr lang="it-IT" sz="1400" dirty="0" err="1">
                <a:ea typeface="+mn-lt"/>
                <a:cs typeface="+mn-lt"/>
              </a:rPr>
              <a:t>newArticle</a:t>
            </a:r>
            <a:r>
              <a:rPr lang="it-IT" sz="1400" dirty="0">
                <a:ea typeface="+mn-lt"/>
                <a:cs typeface="+mn-lt"/>
              </a:rPr>
              <a:t>= </a:t>
            </a:r>
            <a:r>
              <a:rPr lang="it-IT" sz="1400" dirty="0" err="1">
                <a:ea typeface="+mn-lt"/>
                <a:cs typeface="+mn-lt"/>
              </a:rPr>
              <a:t>document.createElement</a:t>
            </a:r>
            <a:r>
              <a:rPr lang="it-IT" sz="1400" dirty="0">
                <a:ea typeface="+mn-lt"/>
                <a:cs typeface="+mn-lt"/>
              </a:rPr>
              <a:t>('</a:t>
            </a:r>
            <a:r>
              <a:rPr lang="it-IT" sz="1400" dirty="0" err="1">
                <a:ea typeface="+mn-lt"/>
                <a:cs typeface="+mn-lt"/>
              </a:rPr>
              <a:t>article</a:t>
            </a:r>
            <a:r>
              <a:rPr lang="it-IT" sz="1400" dirty="0">
                <a:ea typeface="+mn-lt"/>
                <a:cs typeface="+mn-lt"/>
              </a:rPr>
              <a:t>');</a:t>
            </a:r>
          </a:p>
          <a:p>
            <a:r>
              <a:rPr lang="it-IT" sz="1400" dirty="0">
                <a:ea typeface="+mn-lt"/>
                <a:cs typeface="+mn-lt"/>
              </a:rPr>
              <a:t>    newArticle.id = 'elementi';</a:t>
            </a:r>
          </a:p>
          <a:p>
            <a:r>
              <a:rPr lang="it-IT" sz="1400" dirty="0">
                <a:ea typeface="+mn-lt"/>
                <a:cs typeface="+mn-lt"/>
              </a:rPr>
              <a:t>    </a:t>
            </a:r>
            <a:r>
              <a:rPr lang="it-IT" sz="1400" dirty="0" err="1">
                <a:ea typeface="+mn-lt"/>
                <a:cs typeface="+mn-lt"/>
              </a:rPr>
              <a:t>const</a:t>
            </a:r>
            <a:r>
              <a:rPr lang="it-IT" sz="1400" dirty="0">
                <a:ea typeface="+mn-lt"/>
                <a:cs typeface="+mn-lt"/>
              </a:rPr>
              <a:t> </a:t>
            </a:r>
            <a:r>
              <a:rPr lang="it-IT" sz="1400" dirty="0" err="1">
                <a:ea typeface="+mn-lt"/>
                <a:cs typeface="+mn-lt"/>
              </a:rPr>
              <a:t>firstDiv</a:t>
            </a:r>
            <a:r>
              <a:rPr lang="it-IT" sz="1400" dirty="0">
                <a:ea typeface="+mn-lt"/>
                <a:cs typeface="+mn-lt"/>
              </a:rPr>
              <a:t> = </a:t>
            </a:r>
            <a:r>
              <a:rPr lang="it-IT" sz="1400" dirty="0" err="1">
                <a:ea typeface="+mn-lt"/>
                <a:cs typeface="+mn-lt"/>
              </a:rPr>
              <a:t>document.createElement</a:t>
            </a:r>
            <a:r>
              <a:rPr lang="it-IT" sz="1400" dirty="0">
                <a:ea typeface="+mn-lt"/>
                <a:cs typeface="+mn-lt"/>
              </a:rPr>
              <a:t>('div');</a:t>
            </a:r>
          </a:p>
          <a:p>
            <a:r>
              <a:rPr lang="it-IT" sz="1400" dirty="0">
                <a:ea typeface="+mn-lt"/>
                <a:cs typeface="+mn-lt"/>
              </a:rPr>
              <a:t>    </a:t>
            </a:r>
            <a:r>
              <a:rPr lang="it-IT" sz="1400" dirty="0" err="1">
                <a:ea typeface="+mn-lt"/>
                <a:cs typeface="+mn-lt"/>
              </a:rPr>
              <a:t>firstDiv.className</a:t>
            </a:r>
            <a:r>
              <a:rPr lang="it-IT" sz="1400" dirty="0">
                <a:ea typeface="+mn-lt"/>
                <a:cs typeface="+mn-lt"/>
              </a:rPr>
              <a:t> = '</a:t>
            </a:r>
            <a:r>
              <a:rPr lang="it-IT" sz="1400" dirty="0" err="1">
                <a:ea typeface="+mn-lt"/>
                <a:cs typeface="+mn-lt"/>
              </a:rPr>
              <a:t>principle</a:t>
            </a:r>
            <a:r>
              <a:rPr lang="it-IT" sz="1400" dirty="0">
                <a:ea typeface="+mn-lt"/>
                <a:cs typeface="+mn-lt"/>
              </a:rPr>
              <a:t>';</a:t>
            </a:r>
          </a:p>
          <a:p>
            <a:r>
              <a:rPr lang="it-IT" sz="1400" dirty="0">
                <a:ea typeface="+mn-lt"/>
                <a:cs typeface="+mn-lt"/>
              </a:rPr>
              <a:t>    </a:t>
            </a:r>
            <a:r>
              <a:rPr lang="it-IT" sz="1400" dirty="0" err="1">
                <a:ea typeface="+mn-lt"/>
                <a:cs typeface="+mn-lt"/>
              </a:rPr>
              <a:t>const</a:t>
            </a:r>
            <a:r>
              <a:rPr lang="it-IT" sz="1400" dirty="0">
                <a:ea typeface="+mn-lt"/>
                <a:cs typeface="+mn-lt"/>
              </a:rPr>
              <a:t> intestazione = </a:t>
            </a:r>
            <a:r>
              <a:rPr lang="it-IT" sz="1400" dirty="0" err="1">
                <a:ea typeface="+mn-lt"/>
                <a:cs typeface="+mn-lt"/>
              </a:rPr>
              <a:t>document.createElement</a:t>
            </a:r>
            <a:r>
              <a:rPr lang="it-IT" sz="1400" dirty="0">
                <a:ea typeface="+mn-lt"/>
                <a:cs typeface="+mn-lt"/>
              </a:rPr>
              <a:t>('h2');</a:t>
            </a:r>
          </a:p>
          <a:p>
            <a:r>
              <a:rPr lang="it-IT" sz="1400" dirty="0">
                <a:ea typeface="+mn-lt"/>
                <a:cs typeface="+mn-lt"/>
              </a:rPr>
              <a:t>    </a:t>
            </a:r>
            <a:r>
              <a:rPr lang="it-IT" sz="1400" dirty="0" err="1">
                <a:ea typeface="+mn-lt"/>
                <a:cs typeface="+mn-lt"/>
              </a:rPr>
              <a:t>intestazione.textContent</a:t>
            </a:r>
            <a:r>
              <a:rPr lang="it-IT" sz="1400" dirty="0">
                <a:ea typeface="+mn-lt"/>
                <a:cs typeface="+mn-lt"/>
              </a:rPr>
              <a:t> = 'Eventi presenti nel database';</a:t>
            </a:r>
          </a:p>
          <a:p>
            <a:r>
              <a:rPr lang="it-IT" sz="1400" dirty="0">
                <a:ea typeface="+mn-lt"/>
                <a:cs typeface="+mn-lt"/>
              </a:rPr>
              <a:t>    </a:t>
            </a:r>
            <a:r>
              <a:rPr lang="it-IT" sz="1400" dirty="0" err="1">
                <a:ea typeface="+mn-lt"/>
                <a:cs typeface="+mn-lt"/>
              </a:rPr>
              <a:t>const</a:t>
            </a:r>
            <a:r>
              <a:rPr lang="it-IT" sz="1400" dirty="0">
                <a:ea typeface="+mn-lt"/>
                <a:cs typeface="+mn-lt"/>
              </a:rPr>
              <a:t> </a:t>
            </a:r>
            <a:r>
              <a:rPr lang="it-IT" sz="1400" dirty="0" err="1">
                <a:ea typeface="+mn-lt"/>
                <a:cs typeface="+mn-lt"/>
              </a:rPr>
              <a:t>textSearch</a:t>
            </a:r>
            <a:r>
              <a:rPr lang="it-IT" sz="1400" dirty="0">
                <a:ea typeface="+mn-lt"/>
                <a:cs typeface="+mn-lt"/>
              </a:rPr>
              <a:t> = </a:t>
            </a:r>
            <a:r>
              <a:rPr lang="it-IT" sz="1400" dirty="0" err="1">
                <a:ea typeface="+mn-lt"/>
                <a:cs typeface="+mn-lt"/>
              </a:rPr>
              <a:t>document.createElement</a:t>
            </a:r>
            <a:r>
              <a:rPr lang="it-IT" sz="1400" dirty="0">
                <a:ea typeface="+mn-lt"/>
                <a:cs typeface="+mn-lt"/>
              </a:rPr>
              <a:t>('</a:t>
            </a:r>
            <a:r>
              <a:rPr lang="it-IT" sz="1400" dirty="0" err="1">
                <a:ea typeface="+mn-lt"/>
                <a:cs typeface="+mn-lt"/>
              </a:rPr>
              <a:t>em</a:t>
            </a:r>
            <a:r>
              <a:rPr lang="it-IT" sz="1400" dirty="0">
                <a:ea typeface="+mn-lt"/>
                <a:cs typeface="+mn-lt"/>
              </a:rPr>
              <a:t>');</a:t>
            </a:r>
          </a:p>
          <a:p>
            <a:r>
              <a:rPr lang="it-IT" sz="1400" dirty="0">
                <a:ea typeface="+mn-lt"/>
                <a:cs typeface="+mn-lt"/>
              </a:rPr>
              <a:t>    </a:t>
            </a:r>
            <a:r>
              <a:rPr lang="it-IT" sz="1400" dirty="0" err="1">
                <a:ea typeface="+mn-lt"/>
                <a:cs typeface="+mn-lt"/>
              </a:rPr>
              <a:t>textSearch.textContent</a:t>
            </a:r>
            <a:r>
              <a:rPr lang="it-IT" sz="1400" dirty="0">
                <a:ea typeface="+mn-lt"/>
                <a:cs typeface="+mn-lt"/>
              </a:rPr>
              <a:t> = 'Cerca  ';</a:t>
            </a:r>
          </a:p>
          <a:p>
            <a:r>
              <a:rPr lang="it-IT" sz="1400" dirty="0">
                <a:ea typeface="+mn-lt"/>
                <a:cs typeface="+mn-lt"/>
              </a:rPr>
              <a:t>    </a:t>
            </a:r>
            <a:r>
              <a:rPr lang="it-IT" sz="1400" dirty="0" err="1">
                <a:ea typeface="+mn-lt"/>
                <a:cs typeface="+mn-lt"/>
              </a:rPr>
              <a:t>const</a:t>
            </a:r>
            <a:r>
              <a:rPr lang="it-IT" sz="1400" dirty="0">
                <a:ea typeface="+mn-lt"/>
                <a:cs typeface="+mn-lt"/>
              </a:rPr>
              <a:t> </a:t>
            </a:r>
            <a:r>
              <a:rPr lang="it-IT" sz="1400" dirty="0" err="1">
                <a:ea typeface="+mn-lt"/>
                <a:cs typeface="+mn-lt"/>
              </a:rPr>
              <a:t>search</a:t>
            </a:r>
            <a:r>
              <a:rPr lang="it-IT" sz="1400" dirty="0">
                <a:ea typeface="+mn-lt"/>
                <a:cs typeface="+mn-lt"/>
              </a:rPr>
              <a:t> = </a:t>
            </a:r>
            <a:r>
              <a:rPr lang="it-IT" sz="1400" dirty="0" err="1">
                <a:ea typeface="+mn-lt"/>
                <a:cs typeface="+mn-lt"/>
              </a:rPr>
              <a:t>document.createElement</a:t>
            </a:r>
            <a:r>
              <a:rPr lang="it-IT" sz="1400" dirty="0">
                <a:ea typeface="+mn-lt"/>
                <a:cs typeface="+mn-lt"/>
              </a:rPr>
              <a:t>('input');</a:t>
            </a:r>
          </a:p>
          <a:p>
            <a:r>
              <a:rPr lang="it-IT" sz="1400" dirty="0">
                <a:ea typeface="+mn-lt"/>
                <a:cs typeface="+mn-lt"/>
              </a:rPr>
              <a:t>    </a:t>
            </a:r>
            <a:r>
              <a:rPr lang="it-IT" sz="1400" dirty="0" err="1">
                <a:ea typeface="+mn-lt"/>
                <a:cs typeface="+mn-lt"/>
              </a:rPr>
              <a:t>currentDiv.appendChild</a:t>
            </a:r>
            <a:r>
              <a:rPr lang="it-IT" sz="1400" dirty="0">
                <a:ea typeface="+mn-lt"/>
                <a:cs typeface="+mn-lt"/>
              </a:rPr>
              <a:t>(</a:t>
            </a:r>
            <a:r>
              <a:rPr lang="it-IT" sz="1400" dirty="0" err="1">
                <a:ea typeface="+mn-lt"/>
                <a:cs typeface="+mn-lt"/>
              </a:rPr>
              <a:t>firstDiv</a:t>
            </a:r>
            <a:r>
              <a:rPr lang="it-IT" sz="1400" dirty="0">
                <a:ea typeface="+mn-lt"/>
                <a:cs typeface="+mn-lt"/>
              </a:rPr>
              <a:t>);</a:t>
            </a:r>
          </a:p>
          <a:p>
            <a:r>
              <a:rPr lang="it-IT" sz="1400" dirty="0">
                <a:ea typeface="+mn-lt"/>
                <a:cs typeface="+mn-lt"/>
              </a:rPr>
              <a:t>    </a:t>
            </a:r>
            <a:r>
              <a:rPr lang="it-IT" sz="1400" dirty="0" err="1">
                <a:ea typeface="+mn-lt"/>
                <a:cs typeface="+mn-lt"/>
              </a:rPr>
              <a:t>firstDiv.appendChild</a:t>
            </a:r>
            <a:r>
              <a:rPr lang="it-IT" sz="1400" dirty="0">
                <a:ea typeface="+mn-lt"/>
                <a:cs typeface="+mn-lt"/>
              </a:rPr>
              <a:t>(intestazione);</a:t>
            </a:r>
          </a:p>
          <a:p>
            <a:r>
              <a:rPr lang="it-IT" sz="1400" dirty="0">
                <a:ea typeface="+mn-lt"/>
                <a:cs typeface="+mn-lt"/>
              </a:rPr>
              <a:t>    </a:t>
            </a:r>
            <a:r>
              <a:rPr lang="it-IT" sz="1400" dirty="0" err="1">
                <a:ea typeface="+mn-lt"/>
                <a:cs typeface="+mn-lt"/>
              </a:rPr>
              <a:t>firstDiv.appendChild</a:t>
            </a:r>
            <a:r>
              <a:rPr lang="it-IT" sz="1400" dirty="0">
                <a:ea typeface="+mn-lt"/>
                <a:cs typeface="+mn-lt"/>
              </a:rPr>
              <a:t>(</a:t>
            </a:r>
            <a:r>
              <a:rPr lang="it-IT" sz="1400" dirty="0" err="1">
                <a:ea typeface="+mn-lt"/>
                <a:cs typeface="+mn-lt"/>
              </a:rPr>
              <a:t>textSearch</a:t>
            </a:r>
            <a:r>
              <a:rPr lang="it-IT" sz="1400" dirty="0">
                <a:ea typeface="+mn-lt"/>
                <a:cs typeface="+mn-lt"/>
              </a:rPr>
              <a:t>);</a:t>
            </a:r>
          </a:p>
          <a:p>
            <a:r>
              <a:rPr lang="it-IT" sz="1400" dirty="0">
                <a:ea typeface="+mn-lt"/>
                <a:cs typeface="+mn-lt"/>
              </a:rPr>
              <a:t>    </a:t>
            </a:r>
            <a:r>
              <a:rPr lang="it-IT" sz="1400" dirty="0" err="1">
                <a:ea typeface="+mn-lt"/>
                <a:cs typeface="+mn-lt"/>
              </a:rPr>
              <a:t>textSearch.appendChild</a:t>
            </a:r>
            <a:r>
              <a:rPr lang="it-IT" sz="1400" dirty="0">
                <a:ea typeface="+mn-lt"/>
                <a:cs typeface="+mn-lt"/>
              </a:rPr>
              <a:t>(</a:t>
            </a:r>
            <a:r>
              <a:rPr lang="it-IT" sz="1400" dirty="0" err="1">
                <a:ea typeface="+mn-lt"/>
                <a:cs typeface="+mn-lt"/>
              </a:rPr>
              <a:t>search</a:t>
            </a:r>
            <a:r>
              <a:rPr lang="it-IT" sz="1400" dirty="0">
                <a:ea typeface="+mn-lt"/>
                <a:cs typeface="+mn-lt"/>
              </a:rPr>
              <a:t>);</a:t>
            </a:r>
          </a:p>
          <a:p>
            <a:r>
              <a:rPr lang="it-IT" sz="1400" dirty="0">
                <a:ea typeface="+mn-lt"/>
                <a:cs typeface="+mn-lt"/>
              </a:rPr>
              <a:t>    </a:t>
            </a:r>
            <a:r>
              <a:rPr lang="it-IT" sz="1400" dirty="0" err="1">
                <a:ea typeface="+mn-lt"/>
                <a:cs typeface="+mn-lt"/>
              </a:rPr>
              <a:t>currentDiv.appendChild</a:t>
            </a:r>
            <a:r>
              <a:rPr lang="it-IT" sz="1400" dirty="0">
                <a:ea typeface="+mn-lt"/>
                <a:cs typeface="+mn-lt"/>
              </a:rPr>
              <a:t>(</a:t>
            </a:r>
            <a:r>
              <a:rPr lang="it-IT" sz="1400" dirty="0" err="1">
                <a:ea typeface="+mn-lt"/>
                <a:cs typeface="+mn-lt"/>
              </a:rPr>
              <a:t>newArticle</a:t>
            </a:r>
            <a:r>
              <a:rPr lang="it-IT" sz="1400" dirty="0">
                <a:ea typeface="+mn-lt"/>
                <a:cs typeface="+mn-lt"/>
              </a:rPr>
              <a:t>);</a:t>
            </a:r>
          </a:p>
          <a:p>
            <a:r>
              <a:rPr lang="it-IT" sz="1400" dirty="0">
                <a:ea typeface="+mn-lt"/>
                <a:cs typeface="+mn-lt"/>
              </a:rPr>
              <a:t>    </a:t>
            </a:r>
          </a:p>
          <a:p>
            <a:r>
              <a:rPr lang="it-IT" sz="1400" dirty="0">
                <a:ea typeface="+mn-lt"/>
                <a:cs typeface="+mn-lt"/>
              </a:rPr>
              <a:t>  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F0DAC0-1DA4-42AE-8141-51D19AC37DBA}"/>
              </a:ext>
            </a:extLst>
          </p:cNvPr>
          <p:cNvSpPr txBox="1"/>
          <p:nvPr/>
        </p:nvSpPr>
        <p:spPr>
          <a:xfrm>
            <a:off x="8690976" y="6467606"/>
            <a:ext cx="34216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...continua nella slide successiva...</a:t>
            </a:r>
          </a:p>
        </p:txBody>
      </p:sp>
    </p:spTree>
    <p:extLst>
      <p:ext uri="{BB962C8B-B14F-4D97-AF65-F5344CB8AC3E}">
        <p14:creationId xmlns:p14="http://schemas.microsoft.com/office/powerpoint/2010/main" val="19611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A0E0404-BE61-42E7-A45B-8AEE9C4891FD}"/>
              </a:ext>
            </a:extLst>
          </p:cNvPr>
          <p:cNvSpPr txBox="1"/>
          <p:nvPr/>
        </p:nvSpPr>
        <p:spPr>
          <a:xfrm>
            <a:off x="507304" y="1008345"/>
            <a:ext cx="4538597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/>
              <a:t>  //Contenuti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/>
              <a:t>    for (</a:t>
            </a:r>
            <a:r>
              <a:rPr lang="it-IT" sz="1400" dirty="0" err="1"/>
              <a:t>const</a:t>
            </a:r>
            <a:r>
              <a:rPr lang="it-IT" sz="1400" dirty="0"/>
              <a:t> </a:t>
            </a:r>
            <a:r>
              <a:rPr lang="it-IT" sz="1400" dirty="0" err="1"/>
              <a:t>content</a:t>
            </a:r>
            <a:r>
              <a:rPr lang="it-IT" sz="1400" dirty="0"/>
              <a:t> of contenuti){        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/>
              <a:t>        </a:t>
            </a:r>
            <a:endParaRPr lang="en-US" sz="1400">
              <a:ea typeface="+mn-lt"/>
              <a:cs typeface="+mn-lt"/>
            </a:endParaRPr>
          </a:p>
          <a:p>
            <a:r>
              <a:rPr lang="it-IT" sz="1400" dirty="0"/>
              <a:t>        </a:t>
            </a:r>
            <a:r>
              <a:rPr lang="it-IT" sz="1400" dirty="0" err="1"/>
              <a:t>const</a:t>
            </a:r>
            <a:r>
              <a:rPr lang="it-IT" sz="1400" dirty="0"/>
              <a:t> </a:t>
            </a:r>
            <a:r>
              <a:rPr lang="it-IT" sz="1400" dirty="0" err="1"/>
              <a:t>newDiv</a:t>
            </a:r>
            <a:r>
              <a:rPr lang="it-IT" sz="1400" dirty="0"/>
              <a:t> = </a:t>
            </a:r>
            <a:r>
              <a:rPr lang="it-IT" sz="1400" dirty="0" err="1"/>
              <a:t>document.createElement</a:t>
            </a:r>
            <a:r>
              <a:rPr lang="it-IT" sz="1400" dirty="0"/>
              <a:t>('div');</a:t>
            </a:r>
            <a:endParaRPr lang="en-US" sz="1400">
              <a:ea typeface="+mn-lt"/>
              <a:cs typeface="+mn-lt"/>
            </a:endParaRPr>
          </a:p>
          <a:p>
            <a:r>
              <a:rPr lang="it-IT" sz="1400" dirty="0"/>
              <a:t>        </a:t>
            </a:r>
            <a:r>
              <a:rPr lang="it-IT" sz="1400" dirty="0" err="1"/>
              <a:t>newDiv.classList.add</a:t>
            </a:r>
            <a:r>
              <a:rPr lang="it-IT" sz="1400" dirty="0"/>
              <a:t>('show');</a:t>
            </a:r>
            <a:endParaRPr lang="en-US" sz="1400">
              <a:ea typeface="+mn-lt"/>
              <a:cs typeface="+mn-lt"/>
            </a:endParaRPr>
          </a:p>
          <a:p>
            <a:r>
              <a:rPr lang="it-IT" sz="1400" dirty="0"/>
              <a:t>        newDiv.id = </a:t>
            </a:r>
            <a:r>
              <a:rPr lang="it-IT" sz="1400" dirty="0" err="1"/>
              <a:t>contenuti.indexOf</a:t>
            </a:r>
            <a:r>
              <a:rPr lang="it-IT" sz="1400" dirty="0"/>
              <a:t>(</a:t>
            </a:r>
            <a:r>
              <a:rPr lang="it-IT" sz="1400" dirty="0" err="1"/>
              <a:t>content</a:t>
            </a:r>
            <a:r>
              <a:rPr lang="it-IT" sz="1400" dirty="0"/>
              <a:t>);</a:t>
            </a:r>
            <a:endParaRPr lang="en-US" sz="1400">
              <a:ea typeface="+mn-lt"/>
              <a:cs typeface="+mn-lt"/>
            </a:endParaRPr>
          </a:p>
          <a:p>
            <a:r>
              <a:rPr lang="it-IT" sz="1400" dirty="0"/>
              <a:t>        </a:t>
            </a:r>
            <a:r>
              <a:rPr lang="it-IT" sz="1400" dirty="0" err="1"/>
              <a:t>const</a:t>
            </a:r>
            <a:r>
              <a:rPr lang="it-IT" sz="1400" dirty="0"/>
              <a:t> </a:t>
            </a:r>
            <a:r>
              <a:rPr lang="it-IT" sz="1400" dirty="0" err="1"/>
              <a:t>title</a:t>
            </a:r>
            <a:r>
              <a:rPr lang="it-IT" sz="1400" dirty="0"/>
              <a:t> = </a:t>
            </a:r>
            <a:r>
              <a:rPr lang="it-IT" sz="1400" dirty="0" err="1"/>
              <a:t>document.createElement</a:t>
            </a:r>
            <a:r>
              <a:rPr lang="it-IT" sz="1400" dirty="0"/>
              <a:t>('</a:t>
            </a:r>
            <a:r>
              <a:rPr lang="it-IT" sz="1400" dirty="0" err="1"/>
              <a:t>span</a:t>
            </a:r>
            <a:r>
              <a:rPr lang="it-IT" sz="1400" dirty="0"/>
              <a:t>');</a:t>
            </a:r>
            <a:endParaRPr lang="en-US" sz="1400">
              <a:ea typeface="+mn-lt"/>
              <a:cs typeface="+mn-lt"/>
            </a:endParaRPr>
          </a:p>
          <a:p>
            <a:r>
              <a:rPr lang="it-IT" sz="1400" dirty="0"/>
              <a:t>        </a:t>
            </a:r>
            <a:r>
              <a:rPr lang="it-IT" sz="1400" dirty="0" err="1"/>
              <a:t>title.textContent</a:t>
            </a:r>
            <a:r>
              <a:rPr lang="it-IT" sz="1400" dirty="0"/>
              <a:t> = </a:t>
            </a:r>
            <a:r>
              <a:rPr lang="it-IT" sz="1400" dirty="0" err="1"/>
              <a:t>content.titolo</a:t>
            </a:r>
            <a:r>
              <a:rPr lang="it-IT" sz="1400" dirty="0"/>
              <a:t>;</a:t>
            </a:r>
            <a:endParaRPr lang="en-US" sz="1400">
              <a:ea typeface="+mn-lt"/>
              <a:cs typeface="+mn-lt"/>
            </a:endParaRPr>
          </a:p>
          <a:p>
            <a:r>
              <a:rPr lang="it-IT" sz="1400" dirty="0"/>
              <a:t>        </a:t>
            </a:r>
            <a:r>
              <a:rPr lang="it-IT" sz="1400" dirty="0" err="1"/>
              <a:t>const</a:t>
            </a:r>
            <a:r>
              <a:rPr lang="it-IT" sz="1400" dirty="0"/>
              <a:t> favorite = </a:t>
            </a:r>
            <a:r>
              <a:rPr lang="it-IT" sz="1400" dirty="0" err="1"/>
              <a:t>document.createElement</a:t>
            </a:r>
            <a:r>
              <a:rPr lang="it-IT" sz="1400" dirty="0"/>
              <a:t>('</a:t>
            </a:r>
            <a:r>
              <a:rPr lang="it-IT" sz="1400" dirty="0" err="1"/>
              <a:t>img</a:t>
            </a:r>
            <a:r>
              <a:rPr lang="it-IT" sz="1400" dirty="0"/>
              <a:t>');</a:t>
            </a:r>
            <a:endParaRPr lang="en-US" sz="1400">
              <a:ea typeface="+mn-lt"/>
              <a:cs typeface="+mn-lt"/>
            </a:endParaRPr>
          </a:p>
          <a:p>
            <a:r>
              <a:rPr lang="it-IT" sz="1400" dirty="0"/>
              <a:t>        </a:t>
            </a:r>
            <a:r>
              <a:rPr lang="it-IT" sz="1400" dirty="0" err="1"/>
              <a:t>favorite.src</a:t>
            </a:r>
            <a:r>
              <a:rPr lang="it-IT" sz="1400" dirty="0"/>
              <a:t> = 'add.png';</a:t>
            </a:r>
            <a:endParaRPr lang="en-US" sz="1400">
              <a:ea typeface="+mn-lt"/>
              <a:cs typeface="+mn-lt"/>
            </a:endParaRPr>
          </a:p>
          <a:p>
            <a:r>
              <a:rPr lang="it-IT" sz="1400" dirty="0"/>
              <a:t>        </a:t>
            </a:r>
            <a:r>
              <a:rPr lang="it-IT" sz="1400" err="1"/>
              <a:t>favorite.className</a:t>
            </a:r>
            <a:r>
              <a:rPr lang="it-IT" sz="1400" dirty="0"/>
              <a:t> = '</a:t>
            </a:r>
            <a:r>
              <a:rPr lang="it-IT" sz="1400" err="1"/>
              <a:t>icon</a:t>
            </a:r>
            <a:r>
              <a:rPr lang="it-IT" sz="1400" dirty="0"/>
              <a:t>';</a:t>
            </a:r>
            <a:endParaRPr lang="en-US" sz="1400">
              <a:ea typeface="+mn-lt"/>
              <a:cs typeface="+mn-lt"/>
            </a:endParaRPr>
          </a:p>
          <a:p>
            <a:r>
              <a:rPr lang="it-IT" sz="1400" dirty="0"/>
              <a:t>        </a:t>
            </a:r>
            <a:r>
              <a:rPr lang="it-IT" sz="1400" err="1"/>
              <a:t>const</a:t>
            </a:r>
            <a:r>
              <a:rPr lang="it-IT" sz="1400" dirty="0"/>
              <a:t> </a:t>
            </a:r>
            <a:r>
              <a:rPr lang="it-IT" sz="1400" err="1"/>
              <a:t>detButton</a:t>
            </a:r>
            <a:r>
              <a:rPr lang="it-IT" sz="1400" dirty="0"/>
              <a:t> = </a:t>
            </a:r>
            <a:r>
              <a:rPr lang="it-IT" sz="1400" err="1"/>
              <a:t>document.createElement</a:t>
            </a:r>
            <a:r>
              <a:rPr lang="it-IT" sz="1400" dirty="0"/>
              <a:t>('</a:t>
            </a:r>
            <a:r>
              <a:rPr lang="it-IT" sz="1400" err="1"/>
              <a:t>button</a:t>
            </a:r>
            <a:r>
              <a:rPr lang="it-IT" sz="1400" dirty="0"/>
              <a:t>');</a:t>
            </a:r>
            <a:endParaRPr lang="en-US" sz="1400">
              <a:ea typeface="+mn-lt"/>
              <a:cs typeface="+mn-lt"/>
            </a:endParaRPr>
          </a:p>
          <a:p>
            <a:r>
              <a:rPr lang="it-IT" sz="1400" dirty="0"/>
              <a:t>        </a:t>
            </a:r>
            <a:r>
              <a:rPr lang="it-IT" sz="1400" err="1"/>
              <a:t>detButton.textContent</a:t>
            </a:r>
            <a:r>
              <a:rPr lang="it-IT" sz="1400" dirty="0"/>
              <a:t> = 'Mostra Dettagli';</a:t>
            </a:r>
            <a:endParaRPr lang="en-US" sz="1400">
              <a:ea typeface="+mn-lt"/>
              <a:cs typeface="+mn-lt"/>
            </a:endParaRPr>
          </a:p>
          <a:p>
            <a:r>
              <a:rPr lang="it-IT" sz="1400" dirty="0"/>
              <a:t>        </a:t>
            </a:r>
            <a:r>
              <a:rPr lang="it-IT" sz="1400" err="1"/>
              <a:t>detButton.className</a:t>
            </a:r>
            <a:r>
              <a:rPr lang="it-IT" sz="1400" dirty="0"/>
              <a:t> = 'info';</a:t>
            </a:r>
            <a:endParaRPr lang="en-US" sz="1400">
              <a:ea typeface="+mn-lt"/>
              <a:cs typeface="+mn-lt"/>
            </a:endParaRPr>
          </a:p>
          <a:p>
            <a:r>
              <a:rPr lang="it-IT" sz="1400" dirty="0"/>
              <a:t>        </a:t>
            </a:r>
            <a:r>
              <a:rPr lang="it-IT" sz="1400" dirty="0" err="1"/>
              <a:t>const</a:t>
            </a:r>
            <a:r>
              <a:rPr lang="it-IT" sz="1400" dirty="0"/>
              <a:t> </a:t>
            </a:r>
            <a:r>
              <a:rPr lang="it-IT" sz="1400" dirty="0" err="1"/>
              <a:t>description</a:t>
            </a:r>
            <a:r>
              <a:rPr lang="it-IT" sz="1400" dirty="0"/>
              <a:t> = </a:t>
            </a:r>
            <a:r>
              <a:rPr lang="it-IT" sz="1400" dirty="0" err="1"/>
              <a:t>document.createElement</a:t>
            </a:r>
            <a:r>
              <a:rPr lang="it-IT" sz="1400" dirty="0"/>
              <a:t>('p');</a:t>
            </a:r>
            <a:endParaRPr lang="en-US" sz="1400">
              <a:ea typeface="+mn-lt"/>
              <a:cs typeface="+mn-lt"/>
            </a:endParaRPr>
          </a:p>
          <a:p>
            <a:r>
              <a:rPr lang="it-IT" sz="1400" dirty="0"/>
              <a:t>        </a:t>
            </a:r>
            <a:r>
              <a:rPr lang="it-IT" sz="1400" dirty="0" err="1"/>
              <a:t>description.textContent</a:t>
            </a:r>
            <a:r>
              <a:rPr lang="it-IT" sz="1400" dirty="0"/>
              <a:t> = </a:t>
            </a:r>
            <a:r>
              <a:rPr lang="it-IT" sz="1400" dirty="0" err="1"/>
              <a:t>content.descrizione</a:t>
            </a:r>
            <a:r>
              <a:rPr lang="it-IT" sz="1400" dirty="0"/>
              <a:t>;</a:t>
            </a:r>
            <a:endParaRPr lang="en-US" sz="1400">
              <a:ea typeface="+mn-lt"/>
              <a:cs typeface="+mn-lt"/>
            </a:endParaRPr>
          </a:p>
          <a:p>
            <a:r>
              <a:rPr lang="it-IT" sz="1400" dirty="0"/>
              <a:t>        </a:t>
            </a:r>
            <a:r>
              <a:rPr lang="it-IT" sz="1400" dirty="0" err="1"/>
              <a:t>description.classList.add</a:t>
            </a:r>
            <a:r>
              <a:rPr lang="it-IT" sz="1400" dirty="0"/>
              <a:t>('</a:t>
            </a:r>
            <a:r>
              <a:rPr lang="it-IT" sz="1400" dirty="0" err="1"/>
              <a:t>details</a:t>
            </a:r>
            <a:r>
              <a:rPr lang="it-IT" sz="1400" dirty="0"/>
              <a:t>');</a:t>
            </a:r>
            <a:endParaRPr lang="en-US" sz="1400">
              <a:ea typeface="+mn-lt"/>
              <a:cs typeface="+mn-lt"/>
            </a:endParaRPr>
          </a:p>
          <a:p>
            <a:r>
              <a:rPr lang="it-IT" sz="1400" dirty="0"/>
              <a:t>        description.id = </a:t>
            </a:r>
            <a:r>
              <a:rPr lang="it-IT" sz="1400" dirty="0" err="1"/>
              <a:t>contenuti.indexOf</a:t>
            </a:r>
            <a:r>
              <a:rPr lang="it-IT" sz="1400" dirty="0"/>
              <a:t>(</a:t>
            </a:r>
            <a:r>
              <a:rPr lang="it-IT" sz="1400" dirty="0" err="1"/>
              <a:t>content</a:t>
            </a:r>
            <a:r>
              <a:rPr lang="it-IT" sz="1400" dirty="0"/>
              <a:t>);</a:t>
            </a:r>
            <a:endParaRPr lang="en-US" sz="1400">
              <a:ea typeface="+mn-lt"/>
              <a:cs typeface="+mn-lt"/>
            </a:endParaRPr>
          </a:p>
          <a:p>
            <a:r>
              <a:rPr lang="it-IT" sz="1400" dirty="0"/>
              <a:t>        </a:t>
            </a:r>
            <a:r>
              <a:rPr lang="it-IT" sz="1400" dirty="0" err="1"/>
              <a:t>const</a:t>
            </a:r>
            <a:r>
              <a:rPr lang="it-IT" sz="1400" dirty="0"/>
              <a:t> image = </a:t>
            </a:r>
            <a:r>
              <a:rPr lang="it-IT" sz="1400" dirty="0" err="1"/>
              <a:t>document.createElement</a:t>
            </a:r>
            <a:r>
              <a:rPr lang="it-IT" sz="1400" dirty="0"/>
              <a:t>('</a:t>
            </a:r>
            <a:r>
              <a:rPr lang="it-IT" sz="1400" dirty="0" err="1"/>
              <a:t>img</a:t>
            </a:r>
            <a:r>
              <a:rPr lang="it-IT" sz="1400" dirty="0"/>
              <a:t>');</a:t>
            </a:r>
            <a:endParaRPr lang="en-US" sz="1400">
              <a:ea typeface="+mn-lt"/>
              <a:cs typeface="+mn-lt"/>
            </a:endParaRPr>
          </a:p>
          <a:p>
            <a:r>
              <a:rPr lang="it-IT" sz="1400" dirty="0"/>
              <a:t>        </a:t>
            </a:r>
            <a:r>
              <a:rPr lang="it-IT" sz="1400" dirty="0" err="1"/>
              <a:t>image.src</a:t>
            </a:r>
            <a:r>
              <a:rPr lang="it-IT" sz="1400" dirty="0"/>
              <a:t> = </a:t>
            </a:r>
            <a:r>
              <a:rPr lang="it-IT" sz="1400" dirty="0" err="1"/>
              <a:t>content.image</a:t>
            </a:r>
            <a:r>
              <a:rPr lang="it-IT" sz="1400" dirty="0"/>
              <a:t>;</a:t>
            </a:r>
            <a:endParaRPr lang="en-US" sz="1400">
              <a:ea typeface="+mn-lt"/>
              <a:cs typeface="+mn-lt"/>
            </a:endParaRPr>
          </a:p>
          <a:p>
            <a:r>
              <a:rPr lang="it-IT" sz="1400" dirty="0"/>
              <a:t>       </a:t>
            </a:r>
            <a:endParaRPr lang="en-US" sz="1400">
              <a:ea typeface="+mn-lt"/>
              <a:cs typeface="+mn-lt"/>
            </a:endParaRPr>
          </a:p>
          <a:p>
            <a:r>
              <a:rPr lang="it-IT" sz="1400" dirty="0"/>
              <a:t>      </a:t>
            </a:r>
            <a:endParaRPr lang="it-IT" sz="1400" dirty="0">
              <a:cs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47C85C-1740-40D1-9621-2B3FCE560FCD}"/>
              </a:ext>
            </a:extLst>
          </p:cNvPr>
          <p:cNvSpPr txBox="1"/>
          <p:nvPr/>
        </p:nvSpPr>
        <p:spPr>
          <a:xfrm>
            <a:off x="5560327" y="1005083"/>
            <a:ext cx="527971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ea typeface="+mn-lt"/>
                <a:cs typeface="+mn-lt"/>
              </a:rPr>
              <a:t>  </a:t>
            </a:r>
            <a:r>
              <a:rPr lang="it-IT" sz="1400" dirty="0" err="1">
                <a:ea typeface="+mn-lt"/>
                <a:cs typeface="+mn-lt"/>
              </a:rPr>
              <a:t>newArticle.appendChild</a:t>
            </a:r>
            <a:r>
              <a:rPr lang="it-IT" sz="1400" dirty="0">
                <a:ea typeface="+mn-lt"/>
                <a:cs typeface="+mn-lt"/>
              </a:rPr>
              <a:t>(</a:t>
            </a:r>
            <a:r>
              <a:rPr lang="it-IT" sz="1400" dirty="0" err="1">
                <a:ea typeface="+mn-lt"/>
                <a:cs typeface="+mn-lt"/>
              </a:rPr>
              <a:t>newDiv</a:t>
            </a:r>
            <a:r>
              <a:rPr lang="it-IT" sz="1400" dirty="0">
                <a:ea typeface="+mn-lt"/>
                <a:cs typeface="+mn-lt"/>
              </a:rPr>
              <a:t>);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newDiv.appendChild</a:t>
            </a:r>
            <a:r>
              <a:rPr lang="it-IT" sz="1400" dirty="0">
                <a:ea typeface="+mn-lt"/>
                <a:cs typeface="+mn-lt"/>
              </a:rPr>
              <a:t>(</a:t>
            </a:r>
            <a:r>
              <a:rPr lang="it-IT" sz="1400" dirty="0" err="1">
                <a:ea typeface="+mn-lt"/>
                <a:cs typeface="+mn-lt"/>
              </a:rPr>
              <a:t>title</a:t>
            </a:r>
            <a:r>
              <a:rPr lang="it-IT" sz="1400" dirty="0">
                <a:ea typeface="+mn-lt"/>
                <a:cs typeface="+mn-lt"/>
              </a:rPr>
              <a:t>);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title.appendChild</a:t>
            </a:r>
            <a:r>
              <a:rPr lang="it-IT" sz="1400" dirty="0">
                <a:ea typeface="+mn-lt"/>
                <a:cs typeface="+mn-lt"/>
              </a:rPr>
              <a:t>(favorite);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newDiv.appendChild</a:t>
            </a:r>
            <a:r>
              <a:rPr lang="it-IT" sz="1400" dirty="0">
                <a:ea typeface="+mn-lt"/>
                <a:cs typeface="+mn-lt"/>
              </a:rPr>
              <a:t>(image);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newDiv.appendChild</a:t>
            </a:r>
            <a:r>
              <a:rPr lang="it-IT" sz="1400" dirty="0">
                <a:ea typeface="+mn-lt"/>
                <a:cs typeface="+mn-lt"/>
              </a:rPr>
              <a:t>(</a:t>
            </a:r>
            <a:r>
              <a:rPr lang="it-IT" sz="1400" dirty="0" err="1">
                <a:ea typeface="+mn-lt"/>
                <a:cs typeface="+mn-lt"/>
              </a:rPr>
              <a:t>detButton</a:t>
            </a:r>
            <a:r>
              <a:rPr lang="it-IT" sz="1400" dirty="0">
                <a:ea typeface="+mn-lt"/>
                <a:cs typeface="+mn-lt"/>
              </a:rPr>
              <a:t>);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dirty="0" err="1">
                <a:ea typeface="+mn-lt"/>
                <a:cs typeface="+mn-lt"/>
              </a:rPr>
              <a:t>newDiv.appendChild</a:t>
            </a:r>
            <a:r>
              <a:rPr lang="it-IT" sz="1400" dirty="0">
                <a:ea typeface="+mn-lt"/>
                <a:cs typeface="+mn-lt"/>
              </a:rPr>
              <a:t>(</a:t>
            </a:r>
            <a:r>
              <a:rPr lang="it-IT" sz="1400" dirty="0" err="1">
                <a:ea typeface="+mn-lt"/>
                <a:cs typeface="+mn-lt"/>
              </a:rPr>
              <a:t>description</a:t>
            </a:r>
            <a:r>
              <a:rPr lang="it-IT" sz="1400" dirty="0">
                <a:ea typeface="+mn-lt"/>
                <a:cs typeface="+mn-lt"/>
              </a:rPr>
              <a:t>);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err="1">
                <a:ea typeface="+mn-lt"/>
                <a:cs typeface="+mn-lt"/>
              </a:rPr>
              <a:t>favorite.addEventListener</a:t>
            </a:r>
            <a:r>
              <a:rPr lang="it-IT" sz="1400" dirty="0">
                <a:ea typeface="+mn-lt"/>
                <a:cs typeface="+mn-lt"/>
              </a:rPr>
              <a:t>('click', </a:t>
            </a:r>
            <a:r>
              <a:rPr lang="it-IT" sz="1400" err="1">
                <a:ea typeface="+mn-lt"/>
                <a:cs typeface="+mn-lt"/>
              </a:rPr>
              <a:t>addFavorite</a:t>
            </a:r>
            <a:r>
              <a:rPr lang="it-IT" sz="1400" dirty="0">
                <a:ea typeface="+mn-lt"/>
                <a:cs typeface="+mn-lt"/>
              </a:rPr>
              <a:t>);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r>
              <a:rPr lang="it-IT" sz="1400" err="1">
                <a:ea typeface="+mn-lt"/>
                <a:cs typeface="+mn-lt"/>
              </a:rPr>
              <a:t>detButton.addEventListener</a:t>
            </a:r>
            <a:r>
              <a:rPr lang="it-IT" sz="1400" dirty="0">
                <a:ea typeface="+mn-lt"/>
                <a:cs typeface="+mn-lt"/>
              </a:rPr>
              <a:t>('click', </a:t>
            </a:r>
            <a:r>
              <a:rPr lang="it-IT" sz="1400" err="1">
                <a:ea typeface="+mn-lt"/>
                <a:cs typeface="+mn-lt"/>
              </a:rPr>
              <a:t>showDetails</a:t>
            </a:r>
            <a:r>
              <a:rPr lang="it-IT" sz="1400" dirty="0">
                <a:ea typeface="+mn-lt"/>
                <a:cs typeface="+mn-lt"/>
              </a:rPr>
              <a:t>);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    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 }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 //Eventi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    </a:t>
            </a:r>
            <a:r>
              <a:rPr lang="it-IT" sz="1400" err="1">
                <a:ea typeface="+mn-lt"/>
                <a:cs typeface="+mn-lt"/>
              </a:rPr>
              <a:t>search.addEventListener</a:t>
            </a:r>
            <a:r>
              <a:rPr lang="it-IT" sz="1400" dirty="0">
                <a:ea typeface="+mn-lt"/>
                <a:cs typeface="+mn-lt"/>
              </a:rPr>
              <a:t>('</a:t>
            </a:r>
            <a:r>
              <a:rPr lang="it-IT" sz="1400" err="1">
                <a:ea typeface="+mn-lt"/>
                <a:cs typeface="+mn-lt"/>
              </a:rPr>
              <a:t>keyup</a:t>
            </a:r>
            <a:r>
              <a:rPr lang="it-IT" sz="1400" dirty="0">
                <a:ea typeface="+mn-lt"/>
                <a:cs typeface="+mn-lt"/>
              </a:rPr>
              <a:t>', </a:t>
            </a:r>
            <a:r>
              <a:rPr lang="it-IT" sz="1400" err="1">
                <a:ea typeface="+mn-lt"/>
                <a:cs typeface="+mn-lt"/>
              </a:rPr>
              <a:t>searchContent</a:t>
            </a:r>
            <a:r>
              <a:rPr lang="it-IT" sz="1400" dirty="0">
                <a:ea typeface="+mn-lt"/>
                <a:cs typeface="+mn-lt"/>
              </a:rPr>
              <a:t>);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}</a:t>
            </a:r>
            <a:endParaRPr lang="en-US" sz="1400" dirty="0">
              <a:ea typeface="+mn-lt"/>
              <a:cs typeface="+mn-lt"/>
            </a:endParaRPr>
          </a:p>
          <a:p>
            <a:endParaRPr lang="it-IT" sz="1400" dirty="0">
              <a:ea typeface="+mn-lt"/>
              <a:cs typeface="+mn-lt"/>
            </a:endParaRPr>
          </a:p>
          <a:p>
            <a:endParaRPr lang="it-IT" sz="1400" dirty="0">
              <a:ea typeface="+mn-lt"/>
              <a:cs typeface="+mn-lt"/>
            </a:endParaRPr>
          </a:p>
          <a:p>
            <a:pPr algn="l"/>
            <a:endParaRPr lang="it-IT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038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B5DB83-93A4-40BA-81E2-7FE4EFAA8B1F}"/>
              </a:ext>
            </a:extLst>
          </p:cNvPr>
          <p:cNvSpPr txBox="1"/>
          <p:nvPr/>
        </p:nvSpPr>
        <p:spPr>
          <a:xfrm>
            <a:off x="173277" y="162838"/>
            <a:ext cx="3369500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Calibri"/>
              </a:rPr>
              <a:t>Ho implementato due funzioni per aggiungere/rimuovere un contenuto alla sezione Preferiti: </a:t>
            </a:r>
            <a:r>
              <a:rPr lang="it-IT" dirty="0" err="1">
                <a:cs typeface="Calibri"/>
              </a:rPr>
              <a:t>addFavorite</a:t>
            </a:r>
            <a:r>
              <a:rPr lang="it-IT" dirty="0">
                <a:cs typeface="Calibri"/>
              </a:rPr>
              <a:t>, </a:t>
            </a:r>
            <a:r>
              <a:rPr lang="it-IT" dirty="0" err="1">
                <a:cs typeface="Calibri"/>
              </a:rPr>
              <a:t>removeFavorite</a:t>
            </a:r>
            <a:r>
              <a:rPr lang="it-IT" dirty="0">
                <a:cs typeface="Calibri"/>
              </a:rPr>
              <a:t>.</a:t>
            </a:r>
          </a:p>
          <a:p>
            <a:r>
              <a:rPr lang="it-IT" dirty="0">
                <a:cs typeface="Calibri"/>
              </a:rPr>
              <a:t>Sono funzioni semplici che mirano alla modifica della classe dell'elemento HTML  in modo tale da mostrare/nascondere il contenuto cliccato a seconda della nostra preferenza.</a:t>
            </a:r>
          </a:p>
          <a:p>
            <a:r>
              <a:rPr lang="it-IT" dirty="0">
                <a:cs typeface="Calibri"/>
              </a:rPr>
              <a:t>Ho utilizzato "</a:t>
            </a:r>
            <a:r>
              <a:rPr lang="it-IT" dirty="0" err="1">
                <a:cs typeface="Calibri"/>
              </a:rPr>
              <a:t>getElementById</a:t>
            </a:r>
            <a:r>
              <a:rPr lang="it-IT" dirty="0">
                <a:cs typeface="Calibri"/>
              </a:rPr>
              <a:t>" per risalire a quale elemento HTML è stato cliccato, in modo tale che tramite "</a:t>
            </a:r>
            <a:r>
              <a:rPr lang="it-IT" dirty="0" err="1">
                <a:cs typeface="Calibri"/>
              </a:rPr>
              <a:t>classList.add</a:t>
            </a:r>
            <a:r>
              <a:rPr lang="it-IT" dirty="0">
                <a:cs typeface="Calibri"/>
              </a:rPr>
              <a:t>" oppure "</a:t>
            </a:r>
            <a:r>
              <a:rPr lang="it-IT" dirty="0" err="1">
                <a:cs typeface="Calibri"/>
              </a:rPr>
              <a:t>classList.remove</a:t>
            </a:r>
            <a:r>
              <a:rPr lang="it-IT" dirty="0">
                <a:cs typeface="Calibri"/>
              </a:rPr>
              <a:t>" ho potuto cambiare la classe dell'elemento scelto.</a:t>
            </a:r>
          </a:p>
          <a:p>
            <a:r>
              <a:rPr lang="it-IT" dirty="0">
                <a:cs typeface="Calibri"/>
              </a:rPr>
              <a:t>Inoltre, ho scelto di non utilizzare "removeEventListener" o "addEventListener" perché queste </a:t>
            </a:r>
            <a:r>
              <a:rPr lang="it-IT">
                <a:cs typeface="Calibri"/>
              </a:rPr>
              <a:t>due funzioni agiscono su due elementi diversi.</a:t>
            </a:r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r>
              <a:rPr lang="it-IT" dirty="0">
                <a:cs typeface="Calibri"/>
              </a:rPr>
              <a:t>Qui affianco il codice: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17FD14-3BF8-4FF2-B6AE-A88ACA55A386}"/>
              </a:ext>
            </a:extLst>
          </p:cNvPr>
          <p:cNvSpPr txBox="1"/>
          <p:nvPr/>
        </p:nvSpPr>
        <p:spPr>
          <a:xfrm>
            <a:off x="3549981" y="4865215"/>
            <a:ext cx="572856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err="1">
                <a:ea typeface="+mn-lt"/>
                <a:cs typeface="+mn-lt"/>
              </a:rPr>
              <a:t>function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err="1">
                <a:ea typeface="+mn-lt"/>
                <a:cs typeface="+mn-lt"/>
              </a:rPr>
              <a:t>addFavorite</a:t>
            </a:r>
            <a:r>
              <a:rPr lang="it-IT" sz="1400" dirty="0">
                <a:ea typeface="+mn-lt"/>
                <a:cs typeface="+mn-lt"/>
              </a:rPr>
              <a:t>(event){</a:t>
            </a:r>
            <a:endParaRPr lang="it-IT" sz="140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 </a:t>
            </a:r>
            <a:r>
              <a:rPr lang="it-IT" sz="1400" err="1">
                <a:ea typeface="+mn-lt"/>
                <a:cs typeface="+mn-lt"/>
              </a:rPr>
              <a:t>const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err="1">
                <a:ea typeface="+mn-lt"/>
                <a:cs typeface="+mn-lt"/>
              </a:rPr>
              <a:t>element</a:t>
            </a:r>
            <a:r>
              <a:rPr lang="it-IT" sz="1400" dirty="0">
                <a:ea typeface="+mn-lt"/>
                <a:cs typeface="+mn-lt"/>
              </a:rPr>
              <a:t> = </a:t>
            </a:r>
            <a:r>
              <a:rPr lang="it-IT" sz="1400" err="1">
                <a:ea typeface="+mn-lt"/>
                <a:cs typeface="+mn-lt"/>
              </a:rPr>
              <a:t>event.currentTarget</a:t>
            </a:r>
            <a:r>
              <a:rPr lang="it-IT" sz="1400" dirty="0">
                <a:ea typeface="+mn-lt"/>
                <a:cs typeface="+mn-lt"/>
              </a:rPr>
              <a:t>;</a:t>
            </a:r>
            <a:endParaRPr lang="it-IT" sz="140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 </a:t>
            </a:r>
            <a:r>
              <a:rPr lang="it-IT" sz="1400" err="1">
                <a:ea typeface="+mn-lt"/>
                <a:cs typeface="+mn-lt"/>
              </a:rPr>
              <a:t>const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err="1">
                <a:ea typeface="+mn-lt"/>
                <a:cs typeface="+mn-lt"/>
              </a:rPr>
              <a:t>fav</a:t>
            </a:r>
            <a:r>
              <a:rPr lang="it-IT" sz="1400" dirty="0">
                <a:ea typeface="+mn-lt"/>
                <a:cs typeface="+mn-lt"/>
              </a:rPr>
              <a:t> = </a:t>
            </a:r>
            <a:r>
              <a:rPr lang="it-IT" sz="1400" err="1">
                <a:ea typeface="+mn-lt"/>
                <a:cs typeface="+mn-lt"/>
              </a:rPr>
              <a:t>document.getElementById</a:t>
            </a:r>
            <a:r>
              <a:rPr lang="it-IT" sz="1400" dirty="0">
                <a:ea typeface="+mn-lt"/>
                <a:cs typeface="+mn-lt"/>
              </a:rPr>
              <a:t>(element.parentNode.parentNode.id);</a:t>
            </a:r>
            <a:endParaRPr lang="it-IT" sz="140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 </a:t>
            </a:r>
            <a:r>
              <a:rPr lang="it-IT" sz="1400" err="1">
                <a:ea typeface="+mn-lt"/>
                <a:cs typeface="+mn-lt"/>
              </a:rPr>
              <a:t>const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err="1">
                <a:ea typeface="+mn-lt"/>
                <a:cs typeface="+mn-lt"/>
              </a:rPr>
              <a:t>favArticle</a:t>
            </a:r>
            <a:r>
              <a:rPr lang="it-IT" sz="1400" dirty="0">
                <a:ea typeface="+mn-lt"/>
                <a:cs typeface="+mn-lt"/>
              </a:rPr>
              <a:t> = </a:t>
            </a:r>
            <a:r>
              <a:rPr lang="it-IT" sz="1400" err="1">
                <a:ea typeface="+mn-lt"/>
                <a:cs typeface="+mn-lt"/>
              </a:rPr>
              <a:t>document.querySelector</a:t>
            </a:r>
            <a:r>
              <a:rPr lang="it-IT" sz="1400" dirty="0">
                <a:ea typeface="+mn-lt"/>
                <a:cs typeface="+mn-lt"/>
              </a:rPr>
              <a:t>('.</a:t>
            </a:r>
            <a:r>
              <a:rPr lang="it-IT" sz="1400" err="1">
                <a:ea typeface="+mn-lt"/>
                <a:cs typeface="+mn-lt"/>
              </a:rPr>
              <a:t>hidden</a:t>
            </a:r>
            <a:r>
              <a:rPr lang="it-IT" sz="1400" dirty="0">
                <a:ea typeface="+mn-lt"/>
                <a:cs typeface="+mn-lt"/>
              </a:rPr>
              <a:t>');</a:t>
            </a:r>
            <a:endParaRPr lang="it-IT" sz="140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 </a:t>
            </a:r>
            <a:r>
              <a:rPr lang="it-IT" sz="1400" err="1">
                <a:ea typeface="+mn-lt"/>
                <a:cs typeface="+mn-lt"/>
              </a:rPr>
              <a:t>if</a:t>
            </a:r>
            <a:r>
              <a:rPr lang="it-IT" sz="1400" dirty="0">
                <a:ea typeface="+mn-lt"/>
                <a:cs typeface="+mn-lt"/>
              </a:rPr>
              <a:t> (</a:t>
            </a:r>
            <a:r>
              <a:rPr lang="it-IT" sz="1400" err="1">
                <a:ea typeface="+mn-lt"/>
                <a:cs typeface="+mn-lt"/>
              </a:rPr>
              <a:t>favArticle.className</a:t>
            </a:r>
            <a:r>
              <a:rPr lang="it-IT" sz="1400" dirty="0">
                <a:ea typeface="+mn-lt"/>
                <a:cs typeface="+mn-lt"/>
              </a:rPr>
              <a:t> === '</a:t>
            </a:r>
            <a:r>
              <a:rPr lang="it-IT" sz="1400" err="1">
                <a:ea typeface="+mn-lt"/>
                <a:cs typeface="+mn-lt"/>
              </a:rPr>
              <a:t>hidden</a:t>
            </a:r>
            <a:r>
              <a:rPr lang="it-IT" sz="1400" dirty="0">
                <a:ea typeface="+mn-lt"/>
                <a:cs typeface="+mn-lt"/>
              </a:rPr>
              <a:t>'){</a:t>
            </a:r>
            <a:endParaRPr lang="it-IT" sz="140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     favArticle.id = '</a:t>
            </a:r>
            <a:r>
              <a:rPr lang="it-IT" sz="1400" err="1">
                <a:ea typeface="+mn-lt"/>
                <a:cs typeface="+mn-lt"/>
              </a:rPr>
              <a:t>fav</a:t>
            </a:r>
            <a:r>
              <a:rPr lang="it-IT" sz="1400" dirty="0">
                <a:ea typeface="+mn-lt"/>
                <a:cs typeface="+mn-lt"/>
              </a:rPr>
              <a:t>';</a:t>
            </a:r>
            <a:endParaRPr lang="it-IT" sz="140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 }</a:t>
            </a:r>
            <a:endParaRPr lang="it-IT" sz="1400">
              <a:cs typeface="Calibri"/>
            </a:endParaRPr>
          </a:p>
          <a:p>
            <a:endParaRPr lang="it-IT" sz="1400" dirty="0">
              <a:cs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C902F4-D666-4044-A371-8C0CB3303CEC}"/>
              </a:ext>
            </a:extLst>
          </p:cNvPr>
          <p:cNvSpPr txBox="1"/>
          <p:nvPr/>
        </p:nvSpPr>
        <p:spPr>
          <a:xfrm>
            <a:off x="3546308" y="167440"/>
            <a:ext cx="6633410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>
                <a:ea typeface="+mn-lt"/>
                <a:cs typeface="+mn-lt"/>
              </a:rPr>
              <a:t>function removeFavorite(event){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const element = event.currentTarget;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const fav = document.getElementById(element.parentNode.parentNode.id);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const favArticle = document.querySelector('.hidden');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if (favArticle.className === 'hidden'){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 favArticle.id = 'fav';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}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fav.classList.remove('show');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fav.classList.add('hidden1');</a:t>
            </a:r>
            <a:endParaRPr lang="it-IT" sz="140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 </a:t>
            </a:r>
            <a:endParaRPr lang="it-IT" sz="1400">
              <a:ea typeface="+mn-lt"/>
              <a:cs typeface="+mn-lt"/>
            </a:endParaRPr>
          </a:p>
          <a:p>
            <a:r>
              <a:rPr lang="it-IT" sz="1400">
                <a:ea typeface="+mn-lt"/>
                <a:cs typeface="+mn-lt"/>
              </a:rPr>
              <a:t>    //Rimozione Barra Preferiti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const checks = document.querySelectorAll('.preferiti div');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let i = 0;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for (const check of checks) 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 if (check.className === 'hidden1') 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     i++;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 }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}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if (i === checks.length) 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 favArticle.removeAttribute('id');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}</a:t>
            </a:r>
            <a:endParaRPr lang="it-IT" sz="1400">
              <a:cs typeface="Calibri"/>
            </a:endParaRPr>
          </a:p>
          <a:p>
            <a:pPr algn="l"/>
            <a:r>
              <a:rPr lang="it-IT" sz="1400">
                <a:ea typeface="+mn-lt"/>
                <a:cs typeface="+mn-lt"/>
              </a:rPr>
              <a:t>}</a:t>
            </a:r>
            <a:endParaRPr lang="it-IT" sz="1400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71C1DE-A5AF-4018-8E79-96BEB9582F32}"/>
              </a:ext>
            </a:extLst>
          </p:cNvPr>
          <p:cNvSpPr txBox="1"/>
          <p:nvPr/>
        </p:nvSpPr>
        <p:spPr>
          <a:xfrm>
            <a:off x="8494294" y="5085347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/>
              <a:t>    fav.classList.remove('hidden1');</a:t>
            </a:r>
            <a:endParaRPr lang="it-IT" sz="1400">
              <a:ea typeface="+mn-lt"/>
              <a:cs typeface="+mn-lt"/>
            </a:endParaRPr>
          </a:p>
          <a:p>
            <a:r>
              <a:rPr lang="it-IT" sz="1400"/>
              <a:t>    fav.classList.add('show');</a:t>
            </a:r>
            <a:endParaRPr lang="it-IT" sz="1400">
              <a:ea typeface="+mn-lt"/>
              <a:cs typeface="+mn-lt"/>
            </a:endParaRPr>
          </a:p>
          <a:p>
            <a:pPr algn="l"/>
            <a:r>
              <a:rPr lang="it-IT" sz="1400"/>
              <a:t>}</a:t>
            </a:r>
            <a:endParaRPr lang="it-IT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155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0B2C70-0CA6-4A5F-BF2D-DF513799B960}"/>
              </a:ext>
            </a:extLst>
          </p:cNvPr>
          <p:cNvSpPr txBox="1"/>
          <p:nvPr/>
        </p:nvSpPr>
        <p:spPr>
          <a:xfrm>
            <a:off x="202532" y="222584"/>
            <a:ext cx="359543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Per mostrare/nascondere i dettagli della descrizione del contenuto, ho </a:t>
            </a:r>
            <a:r>
              <a:rPr lang="it-IT"/>
              <a:t>implementato due funzioni: "showDetails" e "hideDetails".</a:t>
            </a:r>
          </a:p>
          <a:p>
            <a:r>
              <a:rPr lang="it-IT" dirty="0">
                <a:cs typeface="Calibri"/>
              </a:rPr>
              <a:t>Per identificare quale elemento è stato cliccato ho utilizzato un "if", in modo tale da capire se siamo nella </a:t>
            </a:r>
            <a:r>
              <a:rPr lang="it-IT">
                <a:cs typeface="Calibri"/>
              </a:rPr>
              <a:t>sezione "Preferiti" o nella sezione "Contenuti".</a:t>
            </a:r>
          </a:p>
          <a:p>
            <a:r>
              <a:rPr lang="it-IT" dirty="0">
                <a:cs typeface="Calibri"/>
              </a:rPr>
              <a:t>Alla fine di entrambe le funzioni ho aggiunto "addEventListener" e "removeEventListener" in modo tale </a:t>
            </a:r>
            <a:r>
              <a:rPr lang="it-IT">
                <a:cs typeface="Calibri"/>
              </a:rPr>
              <a:t>da avere un corretto funzionamento al momento del click.</a:t>
            </a:r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r>
              <a:rPr lang="it-IT">
                <a:cs typeface="Calibri"/>
              </a:rPr>
              <a:t>Affianco il codice:</a:t>
            </a:r>
            <a:endParaRPr lang="it-IT" dirty="0">
              <a:cs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BE3859-ACE2-479A-9D59-6CEEAF3E0874}"/>
              </a:ext>
            </a:extLst>
          </p:cNvPr>
          <p:cNvSpPr txBox="1"/>
          <p:nvPr/>
        </p:nvSpPr>
        <p:spPr>
          <a:xfrm>
            <a:off x="5097880" y="225091"/>
            <a:ext cx="5991726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>
                <a:ea typeface="+mn-lt"/>
                <a:cs typeface="+mn-lt"/>
              </a:rPr>
              <a:t>function showDetails(event){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const boxDetail = event.currentTarget;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if (boxDetail.textContent === 'Mostra Dettagli'){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 boxDetail.textContent = 'Nascondi Dettagli';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} else 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 boxDetail.textContent = 'Mostra Dettagli';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}</a:t>
            </a:r>
            <a:endParaRPr lang="it-IT" sz="140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 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if(boxDetail.className === 'info'){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 const detail = document.querySelectorAll('.details');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 for (const det of detail){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     if (det.id === boxDetail.parentNode.id){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         det.classList.remove('details');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         det.classList.add('show1');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     }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 }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} else 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 const detail = document.querySelectorAll('.hidden p');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 for (const det of detail){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     if (det.parentNode.id === boxDetail.parentNode.id){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         console.log('eccomi');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         det.classList.remove('hidden');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         det.classList.add('show1');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     }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 }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}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event.currentTarget.addEventListener('click', hideDetails);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event.currentTarget.removeEventListener('click', showDetails);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}</a:t>
            </a:r>
            <a:endParaRPr lang="it-IT" sz="1400">
              <a:cs typeface="Calibri"/>
            </a:endParaRPr>
          </a:p>
          <a:p>
            <a:pPr algn="l"/>
            <a:endParaRPr lang="it-IT" sz="1400" dirty="0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0542FE-0D5F-4B21-98E4-FC74AF41718F}"/>
              </a:ext>
            </a:extLst>
          </p:cNvPr>
          <p:cNvSpPr txBox="1"/>
          <p:nvPr/>
        </p:nvSpPr>
        <p:spPr>
          <a:xfrm>
            <a:off x="8732420" y="6416341"/>
            <a:ext cx="43774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...slide successiva "hideDetails"...</a:t>
            </a:r>
          </a:p>
        </p:txBody>
      </p:sp>
    </p:spTree>
    <p:extLst>
      <p:ext uri="{BB962C8B-B14F-4D97-AF65-F5344CB8AC3E}">
        <p14:creationId xmlns:p14="http://schemas.microsoft.com/office/powerpoint/2010/main" val="112237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AC39003-52BE-4B03-8B78-E328129D26D5}"/>
              </a:ext>
            </a:extLst>
          </p:cNvPr>
          <p:cNvSpPr txBox="1"/>
          <p:nvPr/>
        </p:nvSpPr>
        <p:spPr>
          <a:xfrm>
            <a:off x="3656598" y="558467"/>
            <a:ext cx="4888831" cy="61247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ea typeface="+mn-lt"/>
                <a:cs typeface="+mn-lt"/>
              </a:rPr>
              <a:t>function hideDetails(event){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const boxDetail = event.currentTarget;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if (boxDetail.textContent === 'Nascondi Dettagli'){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 boxDetail.textContent = 'Mostra Dettagli';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} else 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 boxDetail.textContent = 'Nascondi Dettagli';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}</a:t>
            </a:r>
            <a:endParaRPr lang="it-IT" sz="1400">
              <a:cs typeface="Calibri"/>
            </a:endParaRPr>
          </a:p>
          <a:p>
            <a:r>
              <a:rPr lang="it-IT" sz="1400" dirty="0">
                <a:ea typeface="+mn-lt"/>
                <a:cs typeface="+mn-lt"/>
              </a:rPr>
              <a:t>    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if(boxDetail.className === 'info'){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 const detail = document.querySelectorAll('.show1');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 for (const det of detail){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     if (det.id === boxDetail.parentNode.id){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         det.classList.remove('show1');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         det.classList.add('details');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     }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 }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} else 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 const detail = document.querySelectorAll('.hidden p');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 for (const det of detail){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     if (det.parentNode.id === boxDetail.parentNode.id){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         det.classList.remove('show1');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         det.classList.add('hidden');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     }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     }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}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event.currentTarget.addEventListener('click', showDetails);</a:t>
            </a:r>
            <a:endParaRPr lang="it-IT" sz="1400">
              <a:cs typeface="Calibri"/>
            </a:endParaRPr>
          </a:p>
          <a:p>
            <a:r>
              <a:rPr lang="it-IT" sz="1400">
                <a:ea typeface="+mn-lt"/>
                <a:cs typeface="+mn-lt"/>
              </a:rPr>
              <a:t>    event.currentTarget.removeEventListener('click', hideDetails);</a:t>
            </a:r>
            <a:endParaRPr lang="it-IT" sz="1400">
              <a:cs typeface="Calibri"/>
            </a:endParaRPr>
          </a:p>
          <a:p>
            <a:pPr algn="l"/>
            <a:r>
              <a:rPr lang="it-IT" sz="1400">
                <a:ea typeface="+mn-lt"/>
                <a:cs typeface="+mn-lt"/>
              </a:rPr>
              <a:t>}</a:t>
            </a:r>
            <a:endParaRPr lang="it-IT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859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41C69BE-75F0-46A3-830F-D0FFFA36E30C}"/>
              </a:ext>
            </a:extLst>
          </p:cNvPr>
          <p:cNvSpPr txBox="1"/>
          <p:nvPr/>
        </p:nvSpPr>
        <p:spPr>
          <a:xfrm>
            <a:off x="423111" y="383005"/>
            <a:ext cx="27432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Per la ricerca dei contenuti implemento una funzione "searchContent" in cui selezionando tutti i titoli dei contenuti tramite "querySelectorAll" controllo se ciò che è stato digitato nella casella di input è incluso nel titolo </a:t>
            </a:r>
            <a:r>
              <a:rPr lang="it-IT"/>
              <a:t>del contenuto, utilizzando la funzione per le stringhe ".includes()"</a:t>
            </a:r>
          </a:p>
          <a:p>
            <a:endParaRPr lang="it-IT" dirty="0">
              <a:cs typeface="Calibri"/>
            </a:endParaRPr>
          </a:p>
          <a:p>
            <a:r>
              <a:rPr lang="it-IT">
                <a:cs typeface="Calibri"/>
              </a:rPr>
              <a:t>Affianco il codice:</a:t>
            </a:r>
            <a:endParaRPr lang="it-IT" dirty="0">
              <a:cs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008D15-EEE6-49DE-9DDA-B228A6D13DB0}"/>
              </a:ext>
            </a:extLst>
          </p:cNvPr>
          <p:cNvSpPr txBox="1"/>
          <p:nvPr/>
        </p:nvSpPr>
        <p:spPr>
          <a:xfrm>
            <a:off x="4433637" y="383005"/>
            <a:ext cx="548038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function searchContent(event){</a:t>
            </a:r>
            <a:endParaRPr lang="it-IT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   const inputValue = document.querySelector('input').value.toUpperCase();</a:t>
            </a:r>
            <a:endParaRPr lang="en-US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   const contents = document.querySelectorAll('#elementi span');</a:t>
            </a:r>
            <a:endParaRPr lang="en-US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    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 for (const content of contents) {</a:t>
            </a:r>
            <a:endParaRPr lang="en-US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       const temp = content.textContent.toUpperCase();</a:t>
            </a:r>
            <a:endParaRPr lang="en-US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       for ( let i = 0; i&lt;temp.length; i++) {</a:t>
            </a:r>
            <a:endParaRPr lang="en-US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           if (temp.includes(inputValue)){</a:t>
            </a:r>
            <a:endParaRPr lang="en-US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               content.parentNode.classList.add('show');</a:t>
            </a:r>
            <a:endParaRPr lang="en-US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               content.parentNode.classList.remove('hidden');</a:t>
            </a:r>
            <a:endParaRPr lang="en-US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           } else {</a:t>
            </a:r>
            <a:endParaRPr lang="en-US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               content.parentNode.classList.remove('show');</a:t>
            </a:r>
            <a:endParaRPr lang="en-US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               content.parentNode.classList.add('hidden');</a:t>
            </a:r>
            <a:endParaRPr lang="en-US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           }    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     }</a:t>
            </a:r>
            <a:endParaRPr lang="en-US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   }</a:t>
            </a:r>
            <a:endParaRPr lang="en-US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}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6591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Emanuele Gurrieri  O46001995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383</cp:revision>
  <dcterms:created xsi:type="dcterms:W3CDTF">2021-04-12T11:17:01Z</dcterms:created>
  <dcterms:modified xsi:type="dcterms:W3CDTF">2021-04-12T12:56:54Z</dcterms:modified>
</cp:coreProperties>
</file>