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07807-AA2A-44D2-A924-B06D06F239C7}" v="218" dt="2021-04-26T14:28:54.845"/>
    <p1510:client id="{7B2795CE-2831-4933-858F-6437493FD89A}" v="4095" dt="2021-04-12T12:54:25.651"/>
    <p1510:client id="{89DBD591-0531-4855-81E2-D6205E36F525}" v="4" dt="2021-04-12T12:56:47.906"/>
    <p1510:client id="{A828A5B6-2D64-4FDB-8836-05E8AEC1D3D9}" v="12" dt="2021-04-26T14:30:56.560"/>
    <p1510:client id="{ECB54F5E-167F-45EE-9E40-5DF668F227EC}" v="3158" dt="2021-04-26T16:30:22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>
                <a:cs typeface="Calibri Light"/>
              </a:rPr>
              <a:t>Emanuele </a:t>
            </a:r>
            <a:r>
              <a:rPr lang="de-DE" b="1" err="1">
                <a:cs typeface="Calibri Light"/>
              </a:rPr>
              <a:t>Gurrieri</a:t>
            </a:r>
            <a:r>
              <a:rPr lang="de-DE" b="1">
                <a:cs typeface="Calibri Light"/>
              </a:rPr>
              <a:t> </a:t>
            </a:r>
            <a:br>
              <a:rPr lang="de-DE" b="1">
                <a:cs typeface="Calibri Light"/>
              </a:rPr>
            </a:br>
            <a:r>
              <a:rPr lang="de-DE" b="1">
                <a:cs typeface="Calibri Light"/>
              </a:rPr>
              <a:t>O46001995</a:t>
            </a:r>
            <a:endParaRPr lang="de-DE" b="1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454149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Web </a:t>
            </a:r>
            <a:r>
              <a:rPr lang="de-DE" err="1">
                <a:cs typeface="Calibri"/>
              </a:rPr>
              <a:t>Programming</a:t>
            </a:r>
            <a:r>
              <a:rPr lang="de-DE">
                <a:cs typeface="Calibri"/>
              </a:rPr>
              <a:t> 2020/2021</a:t>
            </a:r>
          </a:p>
          <a:p>
            <a:r>
              <a:rPr lang="de-DE">
                <a:cs typeface="Calibri"/>
              </a:rPr>
              <a:t>MHW3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6A147A-258A-4D4D-8B4E-A8FF4F87EA69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Per la realizzazione del MHW3 ho modificato la parte di creazione dei contenuti del MHW2, per fare ciò ho implementato due REST API: Eventbrite e Pixabay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magine 4">
            <a:extLst>
              <a:ext uri="{FF2B5EF4-FFF2-40B4-BE49-F238E27FC236}">
                <a16:creationId xmlns:a16="http://schemas.microsoft.com/office/drawing/2014/main" id="{8CEFE98D-96BF-4211-9466-354B7673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83376"/>
            <a:ext cx="6253212" cy="336110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260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8A1871-0ACC-493E-8DE1-30A4A14CD9D4}"/>
              </a:ext>
            </a:extLst>
          </p:cNvPr>
          <p:cNvSpPr txBox="1"/>
          <p:nvPr/>
        </p:nvSpPr>
        <p:spPr>
          <a:xfrm>
            <a:off x="382044" y="392482"/>
            <a:ext cx="51440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3600">
                <a:latin typeface="Arial Black"/>
              </a:rPr>
              <a:t>PredictHQ: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2CDA6F-073C-4265-A795-8FD5F1846DC7}"/>
              </a:ext>
            </a:extLst>
          </p:cNvPr>
          <p:cNvSpPr txBox="1"/>
          <p:nvPr/>
        </p:nvSpPr>
        <p:spPr>
          <a:xfrm>
            <a:off x="385512" y="1498433"/>
            <a:ext cx="1047348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Questa API utilizza l'autenticazione OAuth 2.0 quindi sarà necessario ottenere due chiavi: Client_Id e Cliente Secret, ottenute mediante </a:t>
            </a:r>
            <a:r>
              <a:rPr lang="it-IT">
                <a:cs typeface="Calibri"/>
              </a:rPr>
              <a:t>la registrazione al sito web. Di seguito la richiesta fetch:</a:t>
            </a:r>
          </a:p>
          <a:p>
            <a:endParaRPr lang="it-IT" dirty="0">
              <a:cs typeface="Calibri"/>
            </a:endParaRPr>
          </a:p>
          <a:p>
            <a:r>
              <a:rPr lang="it-IT">
                <a:ea typeface="+mn-lt"/>
                <a:cs typeface="+mn-lt"/>
              </a:rPr>
              <a:t>fetch('https://auth.predicthq.com/token',</a:t>
            </a:r>
            <a:endParaRPr lang="it-IT"/>
          </a:p>
          <a:p>
            <a:r>
              <a:rPr lang="it-IT">
                <a:ea typeface="+mn-lt"/>
                <a:cs typeface="+mn-lt"/>
              </a:rPr>
              <a:t>        {</a:t>
            </a:r>
            <a:endParaRPr lang="it-IT"/>
          </a:p>
          <a:p>
            <a:r>
              <a:rPr lang="it-IT">
                <a:ea typeface="+mn-lt"/>
                <a:cs typeface="+mn-lt"/>
              </a:rPr>
              <a:t>            method: 'post',</a:t>
            </a:r>
            <a:endParaRPr lang="it-IT"/>
          </a:p>
          <a:p>
            <a:r>
              <a:rPr lang="it-IT">
                <a:ea typeface="+mn-lt"/>
                <a:cs typeface="+mn-lt"/>
              </a:rPr>
              <a:t>            body: 'grant_type=client_credentials&amp;scope=events',</a:t>
            </a:r>
            <a:endParaRPr lang="it-IT"/>
          </a:p>
          <a:p>
            <a:r>
              <a:rPr lang="it-IT">
                <a:ea typeface="+mn-lt"/>
                <a:cs typeface="+mn-lt"/>
              </a:rPr>
              <a:t>            headers: {</a:t>
            </a:r>
            <a:endParaRPr lang="it-IT"/>
          </a:p>
          <a:p>
            <a:r>
              <a:rPr lang="it-IT">
                <a:ea typeface="+mn-lt"/>
                <a:cs typeface="+mn-lt"/>
              </a:rPr>
              <a:t>                'Authorization': 'Basic ' + btoa(client_id + ':' + client_secret),</a:t>
            </a:r>
            <a:endParaRPr lang="it-IT"/>
          </a:p>
          <a:p>
            <a:r>
              <a:rPr lang="it-IT">
                <a:ea typeface="+mn-lt"/>
                <a:cs typeface="+mn-lt"/>
              </a:rPr>
              <a:t>                'Content-Type': 'application/x-www-form-urlencoded'</a:t>
            </a:r>
            <a:endParaRPr lang="it-IT"/>
          </a:p>
          <a:p>
            <a:r>
              <a:rPr lang="it-IT">
                <a:ea typeface="+mn-lt"/>
                <a:cs typeface="+mn-lt"/>
              </a:rPr>
              <a:t>            }</a:t>
            </a:r>
            <a:endParaRPr lang="it-IT"/>
          </a:p>
          <a:p>
            <a:r>
              <a:rPr lang="it-IT">
                <a:ea typeface="+mn-lt"/>
                <a:cs typeface="+mn-lt"/>
              </a:rPr>
              <a:t>        }</a:t>
            </a:r>
            <a:endParaRPr lang="it-IT"/>
          </a:p>
          <a:p>
            <a:r>
              <a:rPr lang="it-IT">
                <a:ea typeface="+mn-lt"/>
                <a:cs typeface="+mn-lt"/>
              </a:rPr>
              <a:t>    ).then(onResponse).then(getToken);</a:t>
            </a:r>
          </a:p>
          <a:p>
            <a:endParaRPr lang="it-IT" dirty="0">
              <a:cs typeface="Calibri"/>
            </a:endParaRPr>
          </a:p>
          <a:p>
            <a:r>
              <a:rPr lang="it-IT">
                <a:cs typeface="Calibri"/>
              </a:rPr>
              <a:t>La fetch eseguira una richiesta HTTP con metodo POST all'URL definito, nel campo headers ho inserito l'autenticazione e il tipo di contenuti.</a:t>
            </a:r>
            <a:endParaRPr lang="it-IT" dirty="0">
              <a:cs typeface="Calibri"/>
            </a:endParaRPr>
          </a:p>
          <a:p>
            <a:r>
              <a:rPr lang="it-IT">
                <a:cs typeface="Calibri"/>
              </a:rPr>
              <a:t>Utilizzando il metodo then, passo la Promise della fetch alle funzioni onResponse e getToken.</a:t>
            </a: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18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DFF6A4-D154-4854-9D6B-6FA98F03E469}"/>
              </a:ext>
            </a:extLst>
          </p:cNvPr>
          <p:cNvSpPr txBox="1"/>
          <p:nvPr/>
        </p:nvSpPr>
        <p:spPr>
          <a:xfrm>
            <a:off x="2518610" y="2568742"/>
            <a:ext cx="715477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function getToken(json){</a:t>
            </a:r>
            <a:endParaRPr lang="it-IT"/>
          </a:p>
          <a:p>
            <a:r>
              <a:rPr lang="it-IT">
                <a:ea typeface="+mn-lt"/>
                <a:cs typeface="+mn-lt"/>
              </a:rPr>
              <a:t>    fetch('https://api.predicthq.com/v1/events/',</a:t>
            </a:r>
            <a:endParaRPr lang="it-IT"/>
          </a:p>
          <a:p>
            <a:r>
              <a:rPr lang="it-IT">
                <a:ea typeface="+mn-lt"/>
                <a:cs typeface="+mn-lt"/>
              </a:rPr>
              <a:t>        {    method: 'get',</a:t>
            </a:r>
            <a:endParaRPr lang="it-IT"/>
          </a:p>
          <a:p>
            <a:r>
              <a:rPr lang="it-IT">
                <a:ea typeface="+mn-lt"/>
                <a:cs typeface="+mn-lt"/>
              </a:rPr>
              <a:t>            headers: {</a:t>
            </a:r>
            <a:endParaRPr lang="it-IT"/>
          </a:p>
          <a:p>
            <a:r>
              <a:rPr lang="it-IT">
                <a:ea typeface="+mn-lt"/>
                <a:cs typeface="+mn-lt"/>
              </a:rPr>
              <a:t>                'Authorization': 'Bearer ' + json.access_token</a:t>
            </a:r>
            <a:endParaRPr lang="it-IT"/>
          </a:p>
          <a:p>
            <a:r>
              <a:rPr lang="it-IT">
                <a:ea typeface="+mn-lt"/>
                <a:cs typeface="+mn-lt"/>
              </a:rPr>
              <a:t>            }</a:t>
            </a:r>
            <a:endParaRPr lang="it-IT"/>
          </a:p>
          <a:p>
            <a:r>
              <a:rPr lang="it-IT">
                <a:ea typeface="+mn-lt"/>
                <a:cs typeface="+mn-lt"/>
              </a:rPr>
              <a:t>        }</a:t>
            </a:r>
            <a:endParaRPr lang="it-IT"/>
          </a:p>
          <a:p>
            <a:r>
              <a:rPr lang="it-IT">
                <a:ea typeface="+mn-lt"/>
                <a:cs typeface="+mn-lt"/>
              </a:rPr>
              <a:t>    ).then(onResponse).then(addElement);</a:t>
            </a:r>
            <a:endParaRPr lang="it-IT"/>
          </a:p>
          <a:p>
            <a:r>
              <a:rPr lang="it-IT" dirty="0">
                <a:ea typeface="+mn-lt"/>
                <a:cs typeface="+mn-lt"/>
              </a:rPr>
              <a:t>    </a:t>
            </a:r>
            <a:endParaRPr lang="it-IT"/>
          </a:p>
          <a:p>
            <a:pPr algn="l"/>
            <a:r>
              <a:rPr lang="it-IT">
                <a:ea typeface="+mn-lt"/>
                <a:cs typeface="+mn-lt"/>
              </a:rPr>
              <a:t>}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4EEB3AA-A1B5-4358-BAB6-DE5B0321193A}"/>
              </a:ext>
            </a:extLst>
          </p:cNvPr>
          <p:cNvSpPr txBox="1"/>
          <p:nvPr/>
        </p:nvSpPr>
        <p:spPr>
          <a:xfrm>
            <a:off x="325353" y="325354"/>
            <a:ext cx="1146609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La funzione getToken </a:t>
            </a:r>
            <a:r>
              <a:rPr lang="it-IT"/>
              <a:t>eseguirà una seconda fetch in modo tale da estrarre i contenuti dall'API.</a:t>
            </a:r>
          </a:p>
          <a:p>
            <a:r>
              <a:rPr lang="it-IT" dirty="0">
                <a:cs typeface="Calibri"/>
              </a:rPr>
              <a:t>In questo caso però la richiesta HTTP ha come metodo GET, negli headers va inserita nuovamente l'autorizzazione con il </a:t>
            </a:r>
            <a:r>
              <a:rPr lang="it-IT">
                <a:cs typeface="Calibri"/>
              </a:rPr>
              <a:t>token ricevuto dalla prima fetch di autenticazione.</a:t>
            </a:r>
          </a:p>
          <a:p>
            <a:r>
              <a:rPr lang="it-IT" dirty="0">
                <a:cs typeface="Calibri"/>
              </a:rPr>
              <a:t>Successivamente la Promise della seconda fetch viene passata ad onResponse e l'oggetto JSON restituito da onResponse </a:t>
            </a:r>
            <a:r>
              <a:rPr lang="it-IT">
                <a:cs typeface="Calibri"/>
              </a:rPr>
              <a:t>viene passata alla funzione addElement che gestisce la creazione della parte HTML (uguale al MHW2).</a:t>
            </a: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092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A68352-D0C3-4059-93FE-BC7F1D227228}"/>
              </a:ext>
            </a:extLst>
          </p:cNvPr>
          <p:cNvSpPr txBox="1"/>
          <p:nvPr/>
        </p:nvSpPr>
        <p:spPr>
          <a:xfrm>
            <a:off x="322847" y="252663"/>
            <a:ext cx="43674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>
                <a:latin typeface="Arial Black"/>
              </a:rPr>
              <a:t>Pixabay</a:t>
            </a:r>
            <a:r>
              <a:rPr lang="it-IT" sz="3600" dirty="0">
                <a:latin typeface="Arial Black"/>
              </a:rPr>
              <a:t>:​</a:t>
            </a:r>
            <a:endParaRPr lang="it-IT" sz="36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0B41C8-5C28-4249-960A-8436413C6AF7}"/>
              </a:ext>
            </a:extLst>
          </p:cNvPr>
          <p:cNvSpPr txBox="1"/>
          <p:nvPr/>
        </p:nvSpPr>
        <p:spPr>
          <a:xfrm>
            <a:off x="322846" y="1084847"/>
            <a:ext cx="1165659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Calibri"/>
              </a:rPr>
              <a:t>E' una API che utilizza l'autenticazione mediante Apikey, facilmente ottenibile mediante registrazione al loro sito web.</a:t>
            </a:r>
          </a:p>
          <a:p>
            <a:r>
              <a:rPr lang="it-IT" dirty="0">
                <a:cs typeface="Calibri"/>
              </a:rPr>
              <a:t>Ho deciso di utilizzare questa API in quanto l'oggetto JSON restituito da PredictHQ non conteneva immagini relative agli eventi; Così mediante un campo labels dell'oggetto JSON di PredictHQ, ho realizzato la ricerca dell'immagine inerente </a:t>
            </a:r>
            <a:r>
              <a:rPr lang="it-IT">
                <a:cs typeface="Calibri"/>
              </a:rPr>
              <a:t>all'evento. In particolare la fetch per le immagini è eseguita cosi:</a:t>
            </a: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r>
              <a:rPr lang="it-IT">
                <a:ea typeface="+mn-lt"/>
                <a:cs typeface="+mn-lt"/>
              </a:rPr>
              <a:t>fetch('https://pixabay.com/api/?key=' + imgToken + '&amp;q=' + content.labels[0]).then(onResponse).then(onJson);    </a:t>
            </a:r>
            <a:endParaRPr lang="it-IT">
              <a:cs typeface="Calibri"/>
            </a:endParaRPr>
          </a:p>
          <a:p>
            <a:endParaRPr lang="it-IT" dirty="0">
              <a:cs typeface="Calibri"/>
            </a:endParaRPr>
          </a:p>
          <a:p>
            <a:r>
              <a:rPr lang="it-IT">
                <a:cs typeface="Calibri"/>
              </a:rPr>
              <a:t>Dove imgToken corrisponde all'Apikey e content.labels[0] corrisponde ad una parola chiave dell'evento.</a:t>
            </a:r>
            <a:endParaRPr lang="it-IT" dirty="0">
              <a:cs typeface="Calibri"/>
            </a:endParaRPr>
          </a:p>
          <a:p>
            <a:r>
              <a:rPr lang="it-IT">
                <a:cs typeface="Calibri"/>
              </a:rPr>
              <a:t>La fetch restituisce una Promise che mediante il metodo then viene passata ad onResponse e onJson.</a:t>
            </a: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53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7902D4-865F-4E9D-9D8C-D72801F41886}"/>
              </a:ext>
            </a:extLst>
          </p:cNvPr>
          <p:cNvSpPr txBox="1"/>
          <p:nvPr/>
        </p:nvSpPr>
        <p:spPr>
          <a:xfrm>
            <a:off x="272716" y="172452"/>
            <a:ext cx="11425989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Segoe UI"/>
              </a:rPr>
              <a:t>La funzione onJson gestisce l'inserimento dell'immagine nell'elemento "div" corretto.:</a:t>
            </a:r>
            <a:endParaRPr lang="en-US">
              <a:cs typeface="Segoe UI"/>
            </a:endParaRPr>
          </a:p>
          <a:p>
            <a:r>
              <a:rPr lang="it-IT">
                <a:cs typeface="Segoe UI"/>
              </a:rPr>
              <a:t>​</a:t>
            </a:r>
          </a:p>
          <a:p>
            <a:r>
              <a:rPr lang="it-IT">
                <a:cs typeface="Segoe UI"/>
              </a:rPr>
              <a:t>function onJson(json){​</a:t>
            </a:r>
          </a:p>
          <a:p>
            <a:r>
              <a:rPr lang="it-IT">
                <a:cs typeface="Segoe UI"/>
              </a:rPr>
              <a:t>    const x = Math.floor(Math.random()*(10-0)+0);​</a:t>
            </a:r>
          </a:p>
          <a:p>
            <a:r>
              <a:rPr lang="it-IT">
                <a:cs typeface="Segoe UI"/>
              </a:rPr>
              <a:t>    const imgBoxes = document.querySelectorAll('#elementi .hidden');​</a:t>
            </a:r>
          </a:p>
          <a:p>
            <a:r>
              <a:rPr lang="it-IT">
                <a:cs typeface="Segoe UI"/>
              </a:rPr>
              <a:t>    const favBoxes = document.querySelectorAll('.preferiti .hidden');​</a:t>
            </a:r>
          </a:p>
          <a:p>
            <a:r>
              <a:rPr lang="it-IT">
                <a:cs typeface="Segoe UI"/>
              </a:rPr>
              <a:t>​</a:t>
            </a:r>
          </a:p>
          <a:p>
            <a:r>
              <a:rPr lang="it-IT">
                <a:cs typeface="Segoe UI"/>
              </a:rPr>
              <a:t>    for (box of imgBoxes){​</a:t>
            </a:r>
          </a:p>
          <a:p>
            <a:r>
              <a:rPr lang="it-IT">
                <a:cs typeface="Segoe UI"/>
              </a:rPr>
              <a:t>        const str = json.hits[Math.floor(Math.random()*(10-0)+0)].previewURL;​</a:t>
            </a:r>
          </a:p>
          <a:p>
            <a:r>
              <a:rPr lang="it-IT">
                <a:cs typeface="Segoe UI"/>
              </a:rPr>
              <a:t>        if(str.includes(box.textContent.toLowerCase())){​</a:t>
            </a:r>
          </a:p>
          <a:p>
            <a:r>
              <a:rPr lang="it-IT">
                <a:cs typeface="Segoe UI"/>
              </a:rPr>
              <a:t>            box.firstElementChild.src = json.hits[Math.floor(Math.random()*(10-0)+0)].previewURL;​</a:t>
            </a:r>
          </a:p>
          <a:p>
            <a:r>
              <a:rPr lang="it-IT">
                <a:cs typeface="Segoe UI"/>
              </a:rPr>
              <a:t>            box.classList.remove('hidden');​</a:t>
            </a:r>
          </a:p>
          <a:p>
            <a:r>
              <a:rPr lang="it-IT">
                <a:cs typeface="Segoe UI"/>
              </a:rPr>
              <a:t>            for(fav of favBoxes){​</a:t>
            </a:r>
          </a:p>
          <a:p>
            <a:r>
              <a:rPr lang="it-IT">
                <a:cs typeface="Segoe UI"/>
              </a:rPr>
              <a:t>                if(box.parentElement.id === fav.parentElement.id){​</a:t>
            </a:r>
          </a:p>
          <a:p>
            <a:r>
              <a:rPr lang="it-IT">
                <a:cs typeface="Segoe UI"/>
              </a:rPr>
              <a:t>                    fav.firstElementChild.src = box.firstElementChild.src;​</a:t>
            </a:r>
          </a:p>
          <a:p>
            <a:r>
              <a:rPr lang="it-IT">
                <a:cs typeface="Segoe UI"/>
              </a:rPr>
              <a:t>                    fav.classList.remove('hidden');​</a:t>
            </a:r>
          </a:p>
          <a:p>
            <a:r>
              <a:rPr lang="it-IT">
                <a:cs typeface="Segoe UI"/>
              </a:rPr>
              <a:t>                }​</a:t>
            </a:r>
          </a:p>
          <a:p>
            <a:r>
              <a:rPr lang="it-IT">
                <a:cs typeface="Segoe UI"/>
              </a:rPr>
              <a:t>            }​</a:t>
            </a:r>
          </a:p>
          <a:p>
            <a:r>
              <a:rPr lang="it-IT">
                <a:cs typeface="Segoe UI"/>
              </a:rPr>
              <a:t>        }​</a:t>
            </a:r>
          </a:p>
          <a:p>
            <a:r>
              <a:rPr lang="it-IT">
                <a:cs typeface="Segoe UI"/>
              </a:rPr>
              <a:t>    }​</a:t>
            </a:r>
          </a:p>
          <a:p>
            <a:r>
              <a:rPr lang="it-IT">
                <a:cs typeface="Segoe U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0779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Emanuele Gurrieri  O46001995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212</cp:revision>
  <dcterms:created xsi:type="dcterms:W3CDTF">2021-04-12T11:17:01Z</dcterms:created>
  <dcterms:modified xsi:type="dcterms:W3CDTF">2021-04-26T16:35:48Z</dcterms:modified>
</cp:coreProperties>
</file>