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9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4D887D2-B179-42D4-98AB-21FD6FE11E26}" type="datetimeFigureOut">
              <a:rPr lang="en-US" smtClean="0"/>
              <a:t>11/19/2024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B6B452-9105-437D-88E4-095155FA737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887D2-B179-42D4-98AB-21FD6FE11E2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6B452-9105-437D-88E4-095155FA73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887D2-B179-42D4-98AB-21FD6FE11E2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6B452-9105-437D-88E4-095155FA73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4D887D2-B179-42D4-98AB-21FD6FE11E26}" type="datetimeFigureOut">
              <a:rPr lang="en-US" smtClean="0"/>
              <a:t>11/19/2024</a:t>
            </a:fld>
            <a:endParaRPr lang="en-US"/>
          </a:p>
        </p:txBody>
      </p:sp>
      <p:sp>
        <p:nvSpPr>
          <p:cNvPr id="9" name="Slide Number Placeholder 8"/>
          <p:cNvSpPr>
            <a:spLocks noGrp="1"/>
          </p:cNvSpPr>
          <p:nvPr>
            <p:ph type="sldNum" sz="quarter" idx="15"/>
          </p:nvPr>
        </p:nvSpPr>
        <p:spPr/>
        <p:txBody>
          <a:bodyPr rtlCol="0"/>
          <a:lstStyle/>
          <a:p>
            <a:fld id="{62B6B452-9105-437D-88E4-095155FA737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4D887D2-B179-42D4-98AB-21FD6FE11E26}" type="datetimeFigureOut">
              <a:rPr lang="en-US" smtClean="0"/>
              <a:t>11/19/2024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B6B452-9105-437D-88E4-095155FA737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4D887D2-B179-42D4-98AB-21FD6FE11E2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6B452-9105-437D-88E4-095155FA737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4D887D2-B179-42D4-98AB-21FD6FE11E26}"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6B452-9105-437D-88E4-095155FA737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4D887D2-B179-42D4-98AB-21FD6FE11E26}" type="datetimeFigureOut">
              <a:rPr lang="en-US" smtClean="0"/>
              <a:t>11/19/2024</a:t>
            </a:fld>
            <a:endParaRPr lang="en-US"/>
          </a:p>
        </p:txBody>
      </p:sp>
      <p:sp>
        <p:nvSpPr>
          <p:cNvPr id="7" name="Slide Number Placeholder 6"/>
          <p:cNvSpPr>
            <a:spLocks noGrp="1"/>
          </p:cNvSpPr>
          <p:nvPr>
            <p:ph type="sldNum" sz="quarter" idx="11"/>
          </p:nvPr>
        </p:nvSpPr>
        <p:spPr/>
        <p:txBody>
          <a:bodyPr rtlCol="0"/>
          <a:lstStyle/>
          <a:p>
            <a:fld id="{62B6B452-9105-437D-88E4-095155FA737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887D2-B179-42D4-98AB-21FD6FE11E26}"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6B452-9105-437D-88E4-095155FA73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4D887D2-B179-42D4-98AB-21FD6FE11E26}" type="datetimeFigureOut">
              <a:rPr lang="en-US" smtClean="0"/>
              <a:t>11/19/2024</a:t>
            </a:fld>
            <a:endParaRPr lang="en-US"/>
          </a:p>
        </p:txBody>
      </p:sp>
      <p:sp>
        <p:nvSpPr>
          <p:cNvPr id="22" name="Slide Number Placeholder 21"/>
          <p:cNvSpPr>
            <a:spLocks noGrp="1"/>
          </p:cNvSpPr>
          <p:nvPr>
            <p:ph type="sldNum" sz="quarter" idx="15"/>
          </p:nvPr>
        </p:nvSpPr>
        <p:spPr/>
        <p:txBody>
          <a:bodyPr rtlCol="0"/>
          <a:lstStyle/>
          <a:p>
            <a:fld id="{62B6B452-9105-437D-88E4-095155FA737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4D887D2-B179-42D4-98AB-21FD6FE11E26}" type="datetimeFigureOut">
              <a:rPr lang="en-US" smtClean="0"/>
              <a:t>11/19/2024</a:t>
            </a:fld>
            <a:endParaRPr lang="en-US"/>
          </a:p>
        </p:txBody>
      </p:sp>
      <p:sp>
        <p:nvSpPr>
          <p:cNvPr id="18" name="Slide Number Placeholder 17"/>
          <p:cNvSpPr>
            <a:spLocks noGrp="1"/>
          </p:cNvSpPr>
          <p:nvPr>
            <p:ph type="sldNum" sz="quarter" idx="11"/>
          </p:nvPr>
        </p:nvSpPr>
        <p:spPr/>
        <p:txBody>
          <a:bodyPr rtlCol="0"/>
          <a:lstStyle/>
          <a:p>
            <a:fld id="{62B6B452-9105-437D-88E4-095155FA737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4D887D2-B179-42D4-98AB-21FD6FE11E26}" type="datetimeFigureOut">
              <a:rPr lang="en-US" smtClean="0"/>
              <a:t>11/19/2024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B6B452-9105-437D-88E4-095155FA737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4114800" cy="2773362"/>
          </a:xfrm>
        </p:spPr>
        <p:txBody>
          <a:bodyPr>
            <a:normAutofit fontScale="90000"/>
          </a:bodyPr>
          <a:lstStyle/>
          <a:p>
            <a:r>
              <a:rPr lang="en-US" dirty="0" smtClean="0">
                <a:solidFill>
                  <a:srgbClr val="002060"/>
                </a:solidFill>
                <a:latin typeface="Algerian" pitchFamily="82" charset="0"/>
              </a:rPr>
              <a:t>WELCOME</a:t>
            </a:r>
            <a:br>
              <a:rPr lang="en-US" dirty="0" smtClean="0">
                <a:solidFill>
                  <a:srgbClr val="002060"/>
                </a:solidFill>
                <a:latin typeface="Algerian" pitchFamily="82" charset="0"/>
              </a:rPr>
            </a:br>
            <a:r>
              <a:rPr lang="en-US" dirty="0" smtClean="0">
                <a:solidFill>
                  <a:srgbClr val="002060"/>
                </a:solidFill>
                <a:latin typeface="Algerian" pitchFamily="82" charset="0"/>
              </a:rPr>
              <a:t> </a:t>
            </a:r>
            <a:r>
              <a:rPr lang="en-US" dirty="0" smtClean="0">
                <a:solidFill>
                  <a:srgbClr val="C00000"/>
                </a:solidFill>
                <a:latin typeface="Algerian" pitchFamily="82" charset="0"/>
              </a:rPr>
              <a:t>TO </a:t>
            </a:r>
            <a:r>
              <a:rPr lang="en-US" dirty="0" smtClean="0">
                <a:solidFill>
                  <a:srgbClr val="002060"/>
                </a:solidFill>
                <a:latin typeface="Algerian" pitchFamily="82" charset="0"/>
              </a:rPr>
              <a:t/>
            </a:r>
            <a:br>
              <a:rPr lang="en-US" dirty="0" smtClean="0">
                <a:solidFill>
                  <a:srgbClr val="002060"/>
                </a:solidFill>
                <a:latin typeface="Algerian" pitchFamily="82" charset="0"/>
              </a:rPr>
            </a:br>
            <a:r>
              <a:rPr lang="en-US" dirty="0" smtClean="0">
                <a:solidFill>
                  <a:srgbClr val="002060"/>
                </a:solidFill>
                <a:latin typeface="Algerian" pitchFamily="82" charset="0"/>
              </a:rPr>
              <a:t>MY PRESENTATION </a:t>
            </a:r>
            <a:br>
              <a:rPr lang="en-US" dirty="0" smtClean="0">
                <a:solidFill>
                  <a:srgbClr val="002060"/>
                </a:solidFill>
                <a:latin typeface="Algerian" pitchFamily="82" charset="0"/>
              </a:rPr>
            </a:br>
            <a:r>
              <a:rPr lang="en-US" sz="2000" dirty="0" smtClean="0"/>
              <a:t>PRESENTATED BY: EMA AKTHER           </a:t>
            </a:r>
            <a:br>
              <a:rPr lang="en-US" sz="2000" dirty="0" smtClean="0"/>
            </a:br>
            <a:r>
              <a:rPr lang="en-US" sz="2000" dirty="0" smtClean="0"/>
              <a:t>TRAINEE ID:10</a:t>
            </a:r>
            <a:br>
              <a:rPr lang="en-US" sz="2000" dirty="0" smtClean="0"/>
            </a:br>
            <a:r>
              <a:rPr lang="en-US" sz="2000" dirty="0" smtClean="0"/>
              <a:t>BATCH:IS-10</a:t>
            </a:r>
            <a:br>
              <a:rPr lang="en-US" sz="2000" dirty="0" smtClean="0"/>
            </a:br>
            <a:r>
              <a:rPr lang="en-US" sz="2000" dirty="0" smtClean="0"/>
              <a:t>PROGRAM:EDGE</a:t>
            </a:r>
            <a:br>
              <a:rPr lang="en-US" sz="2000" dirty="0" smtClean="0"/>
            </a:br>
            <a:r>
              <a:rPr lang="en-US" sz="2000" dirty="0" smtClean="0"/>
              <a:t>COURSE:IT SUPPORT FOR OFFICE MANAGEMENT</a:t>
            </a:r>
            <a:r>
              <a:rPr lang="en-US" dirty="0" smtClean="0"/>
              <a:t/>
            </a:r>
            <a:br>
              <a:rPr lang="en-US" dirty="0" smtClean="0"/>
            </a:br>
            <a:endParaRPr lang="en-US" dirty="0">
              <a:solidFill>
                <a:srgbClr val="002060"/>
              </a:solidFill>
              <a:latin typeface="Algerian" pitchFamily="82" charset="0"/>
            </a:endParaRPr>
          </a:p>
        </p:txBody>
      </p:sp>
      <p:sp>
        <p:nvSpPr>
          <p:cNvPr id="3" name="Content Placeholder 2"/>
          <p:cNvSpPr>
            <a:spLocks noGrp="1"/>
          </p:cNvSpPr>
          <p:nvPr>
            <p:ph sz="quarter" idx="1"/>
          </p:nvPr>
        </p:nvSpPr>
        <p:spPr>
          <a:xfrm>
            <a:off x="2971800" y="4114800"/>
            <a:ext cx="5638800" cy="2286000"/>
          </a:xfrm>
        </p:spPr>
        <p:txBody>
          <a:bodyPr>
            <a:normAutofit/>
          </a:bodyPr>
          <a:lstStyle/>
          <a:p>
            <a:pPr algn="r">
              <a:buNone/>
            </a:pPr>
            <a:r>
              <a:rPr lang="en-US" dirty="0" smtClean="0"/>
              <a:t>  </a:t>
            </a:r>
            <a:r>
              <a:rPr lang="en-US" dirty="0" smtClean="0">
                <a:solidFill>
                  <a:srgbClr val="C00000"/>
                </a:solidFill>
                <a:latin typeface="Algerian" pitchFamily="82" charset="0"/>
              </a:rPr>
              <a:t>SUBMITTED TO:</a:t>
            </a:r>
          </a:p>
          <a:p>
            <a:pPr algn="r">
              <a:buNone/>
            </a:pPr>
            <a:r>
              <a:rPr lang="en-US" sz="1800" dirty="0" smtClean="0"/>
              <a:t>MD.FAHMIDUR RAHMAN SAKIB</a:t>
            </a:r>
          </a:p>
          <a:p>
            <a:pPr algn="r">
              <a:buNone/>
            </a:pPr>
            <a:r>
              <a:rPr lang="en-US" sz="1800" dirty="0" smtClean="0"/>
              <a:t>LECTURER AT DEPARTMENT OF CSE</a:t>
            </a:r>
          </a:p>
          <a:p>
            <a:pPr algn="r">
              <a:buNone/>
            </a:pPr>
            <a:r>
              <a:rPr lang="en-US" sz="1800" dirty="0" smtClean="0"/>
              <a:t>METROPOLITAN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143000"/>
            <a:ext cx="5029200" cy="1894362"/>
          </a:xfrm>
        </p:spPr>
        <p:txBody>
          <a:bodyPr>
            <a:normAutofit fontScale="90000"/>
          </a:bodyPr>
          <a:lstStyle/>
          <a:p>
            <a:r>
              <a:rPr lang="en-US" dirty="0" smtClean="0">
                <a:solidFill>
                  <a:srgbClr val="C00000"/>
                </a:solidFill>
              </a:rPr>
              <a:t>What is data communication? </a:t>
            </a:r>
            <a:r>
              <a:rPr lang="en-US" dirty="0" smtClean="0"/>
              <a:t>Everything you need to know</a:t>
            </a:r>
            <a:r>
              <a:rPr lang="en-US" dirty="0" smtClean="0"/>
              <a:t/>
            </a:r>
            <a:br>
              <a:rPr lang="en-US" dirty="0" smtClean="0"/>
            </a:br>
            <a:endParaRPr lang="en-US" dirty="0"/>
          </a:p>
        </p:txBody>
      </p:sp>
      <p:pic>
        <p:nvPicPr>
          <p:cNvPr id="4" name="Picture 3" descr="dccn.png"/>
          <p:cNvPicPr>
            <a:picLocks noChangeAspect="1"/>
          </p:cNvPicPr>
          <p:nvPr/>
        </p:nvPicPr>
        <p:blipFill>
          <a:blip r:embed="rId2"/>
          <a:stretch>
            <a:fillRect/>
          </a:stretch>
        </p:blipFill>
        <p:spPr>
          <a:xfrm>
            <a:off x="3048000" y="3276600"/>
            <a:ext cx="4419600" cy="23288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295400"/>
            <a:ext cx="7467600" cy="2895600"/>
          </a:xfrm>
        </p:spPr>
        <p:txBody>
          <a:bodyPr/>
          <a:lstStyle/>
          <a:p>
            <a:r>
              <a:rPr lang="en-US" dirty="0" smtClean="0"/>
              <a:t>There are two terms in ‘data communication’, namely data and communication. Data can be anything, such as text, audio, videos, images, and multimedia files, and communication is the process of sending or receiving data. Therefore, the terms ‘data communication’ collectively refers to the exchange of data between two devices.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533400"/>
            <a:ext cx="7467600" cy="4953000"/>
          </a:xfrm>
        </p:spPr>
        <p:txBody>
          <a:bodyPr>
            <a:normAutofit fontScale="70000" lnSpcReduction="20000"/>
          </a:bodyPr>
          <a:lstStyle/>
          <a:p>
            <a:pPr algn="ctr">
              <a:buNone/>
            </a:pPr>
            <a:r>
              <a:rPr lang="en-US" sz="3400" b="1" dirty="0" smtClean="0">
                <a:solidFill>
                  <a:srgbClr val="C00000"/>
                </a:solidFill>
              </a:rPr>
              <a:t>Components of Data </a:t>
            </a:r>
            <a:r>
              <a:rPr lang="en-US" sz="3400" b="1" dirty="0" smtClean="0">
                <a:solidFill>
                  <a:srgbClr val="C00000"/>
                </a:solidFill>
              </a:rPr>
              <a:t>Communication:</a:t>
            </a:r>
            <a:endParaRPr lang="en-US" sz="3400" b="1" dirty="0" smtClean="0">
              <a:solidFill>
                <a:srgbClr val="C00000"/>
              </a:solidFill>
            </a:endParaRPr>
          </a:p>
          <a:p>
            <a:r>
              <a:rPr lang="en-US" sz="2600" b="1" dirty="0" smtClean="0"/>
              <a:t>ender: </a:t>
            </a:r>
            <a:r>
              <a:rPr lang="en-US" sz="2600" dirty="0" smtClean="0"/>
              <a:t>A sender is any device that has the ability to send data over a network. Laptops, mobile phones, desktops, </a:t>
            </a:r>
            <a:r>
              <a:rPr lang="en-US" sz="2600" dirty="0" err="1" smtClean="0"/>
              <a:t>smartwatches</a:t>
            </a:r>
            <a:r>
              <a:rPr lang="en-US" sz="2600" dirty="0" smtClean="0"/>
              <a:t>, video recorders, etc. are devices that can act as a sender.</a:t>
            </a:r>
          </a:p>
          <a:p>
            <a:r>
              <a:rPr lang="en-US" sz="2600" b="1" dirty="0" smtClean="0"/>
              <a:t>Receiver: </a:t>
            </a:r>
            <a:r>
              <a:rPr lang="en-US" sz="2600" dirty="0" smtClean="0"/>
              <a:t>A receiver is any device that has the ability to receive data over a network. Devices like a computer system, printer, laptop, mobile phone, television, etc. can act as a receiver.</a:t>
            </a:r>
          </a:p>
          <a:p>
            <a:r>
              <a:rPr lang="en-US" sz="2600" b="1" dirty="0" smtClean="0"/>
              <a:t>Message: </a:t>
            </a:r>
            <a:r>
              <a:rPr lang="en-US" sz="2600" dirty="0" smtClean="0"/>
              <a:t>A message is a piece of information that the sender wants to transmit to the receiver over a network. It can be in the form of a text, number, image, audio, videos, etc.</a:t>
            </a:r>
          </a:p>
          <a:p>
            <a:r>
              <a:rPr lang="en-US" sz="2600" b="1" dirty="0" smtClean="0"/>
              <a:t>Transmission Medium or Communication Channel: </a:t>
            </a:r>
            <a:r>
              <a:rPr lang="en-US" sz="2600" dirty="0" smtClean="0"/>
              <a:t>A communication media is a path through which the message transmits between the sender and the receiver. It is also called a link or medium, which can be wired or wireless. Popular examples of communication media are an </a:t>
            </a:r>
            <a:r>
              <a:rPr lang="en-US" sz="2600" dirty="0" err="1" smtClean="0"/>
              <a:t>ethernet</a:t>
            </a:r>
            <a:r>
              <a:rPr lang="en-US" sz="2600" dirty="0" smtClean="0"/>
              <a:t> cable, satellite link, telephone cable, television cable, etc.</a:t>
            </a:r>
          </a:p>
          <a:p>
            <a:r>
              <a:rPr lang="en-US" sz="2600" b="1" dirty="0" smtClean="0"/>
              <a:t>Protocols: </a:t>
            </a:r>
            <a:r>
              <a:rPr lang="en-US" sz="2600" dirty="0" smtClean="0"/>
              <a:t>Protocols are the set of rules that the sender and receiver need to follow in order to ensure successful communication.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7467600" cy="4873752"/>
          </a:xfrm>
        </p:spPr>
        <p:txBody>
          <a:bodyPr>
            <a:normAutofit fontScale="92500" lnSpcReduction="10000"/>
          </a:bodyPr>
          <a:lstStyle/>
          <a:p>
            <a:pPr>
              <a:buNone/>
            </a:pPr>
            <a:r>
              <a:rPr lang="en-US" b="1" dirty="0" smtClean="0">
                <a:solidFill>
                  <a:srgbClr val="C00000"/>
                </a:solidFill>
              </a:rPr>
              <a:t>Measuring Capacity of Transmission </a:t>
            </a:r>
            <a:r>
              <a:rPr lang="en-US" b="1" dirty="0" smtClean="0">
                <a:solidFill>
                  <a:srgbClr val="C00000"/>
                </a:solidFill>
              </a:rPr>
              <a:t>Media:</a:t>
            </a:r>
            <a:endParaRPr lang="en-US" b="1" dirty="0" smtClean="0">
              <a:solidFill>
                <a:srgbClr val="C00000"/>
              </a:solidFill>
            </a:endParaRPr>
          </a:p>
          <a:p>
            <a:r>
              <a:rPr lang="en-US" b="1" dirty="0" smtClean="0"/>
              <a:t>1. Bandwidth</a:t>
            </a:r>
          </a:p>
          <a:p>
            <a:r>
              <a:rPr lang="en-US" dirty="0" smtClean="0"/>
              <a:t>The bandwidth of a specific channel is the range of frequencies available to transmit data through that channel. The higher the bandwidth, the greater the data transfer rate. It is measured in Hertz (Hz).</a:t>
            </a:r>
          </a:p>
          <a:p>
            <a:r>
              <a:rPr lang="en-US" b="1" dirty="0" smtClean="0"/>
              <a:t>2. Data Transfer Rate</a:t>
            </a:r>
          </a:p>
          <a:p>
            <a:r>
              <a:rPr lang="en-US" dirty="0" smtClean="0"/>
              <a:t>Data transfers in the form of signals between the sender and the receiver through a channel. Also, each signal carries one or more bits of data. The data transfer rate is the maximum number of bits that get transmitted between the sender and the receiver in one second. We often refer to it as a bit rate, which is measured in bits per second (bps).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Types of Data </a:t>
            </a:r>
            <a:r>
              <a:rPr lang="en-US" b="1" dirty="0" smtClean="0">
                <a:solidFill>
                  <a:srgbClr val="C00000"/>
                </a:solidFill>
              </a:rPr>
              <a:t>Communication</a:t>
            </a:r>
            <a:endParaRPr lang="en-US" dirty="0">
              <a:solidFill>
                <a:srgbClr val="C00000"/>
              </a:solidFill>
            </a:endParaRPr>
          </a:p>
        </p:txBody>
      </p:sp>
      <p:sp>
        <p:nvSpPr>
          <p:cNvPr id="3" name="Content Placeholder 2"/>
          <p:cNvSpPr>
            <a:spLocks noGrp="1"/>
          </p:cNvSpPr>
          <p:nvPr>
            <p:ph sz="quarter" idx="1"/>
          </p:nvPr>
        </p:nvSpPr>
        <p:spPr/>
        <p:txBody>
          <a:bodyPr/>
          <a:lstStyle/>
          <a:p>
            <a:r>
              <a:rPr lang="en-US" b="1" dirty="0" smtClean="0"/>
              <a:t>Simplex Communication</a:t>
            </a:r>
          </a:p>
          <a:p>
            <a:r>
              <a:rPr lang="en-US" b="1" dirty="0" smtClean="0"/>
              <a:t>Half-Duplex Communication</a:t>
            </a:r>
          </a:p>
          <a:p>
            <a:r>
              <a:rPr lang="en-US" b="1" dirty="0" smtClean="0"/>
              <a:t>Full-Duplex </a:t>
            </a:r>
            <a:r>
              <a:rPr lang="en-US" b="1" dirty="0" smtClean="0"/>
              <a:t>Communication</a:t>
            </a:r>
            <a:endParaRPr lang="en-US"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ctr">
              <a:buNone/>
            </a:pPr>
            <a:r>
              <a:rPr lang="en-US" b="1" dirty="0" smtClean="0">
                <a:solidFill>
                  <a:srgbClr val="C00000"/>
                </a:solidFill>
              </a:rPr>
              <a:t>Full-Duplex Communication</a:t>
            </a:r>
          </a:p>
          <a:p>
            <a:r>
              <a:rPr lang="en-US" b="1" dirty="0" smtClean="0"/>
              <a:t>1. Guided Transmission Media</a:t>
            </a:r>
          </a:p>
          <a:p>
            <a:r>
              <a:rPr lang="en-US" b="1" dirty="0" smtClean="0"/>
              <a:t>2. Unguided Transmission Media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85800"/>
            <a:ext cx="7467600" cy="4873752"/>
          </a:xfrm>
        </p:spPr>
        <p:txBody>
          <a:bodyPr/>
          <a:lstStyle/>
          <a:p>
            <a:pPr>
              <a:buNone/>
            </a:pPr>
            <a:r>
              <a:rPr lang="en-US" b="1" dirty="0" smtClean="0">
                <a:solidFill>
                  <a:srgbClr val="C00000"/>
                </a:solidFill>
              </a:rPr>
              <a:t>Types of Data Communication Protocols</a:t>
            </a:r>
          </a:p>
          <a:p>
            <a:r>
              <a:rPr lang="en-US" dirty="0" smtClean="0"/>
              <a:t>A protocol is a set of rules that the sender, receiver, and all intermediate devices must follow. Protocols play a vital role in data communication since they ensure consistency in sending and receiving messages</a:t>
            </a:r>
            <a:r>
              <a:rPr lang="en-US" dirty="0" smtClean="0"/>
              <a:t>.</a:t>
            </a:r>
          </a:p>
          <a:p>
            <a:r>
              <a:rPr lang="pt-BR" b="1" dirty="0" smtClean="0"/>
              <a:t>1. HyperText Transfer Protocol (HTTP)</a:t>
            </a:r>
          </a:p>
          <a:p>
            <a:r>
              <a:rPr lang="pt-BR" b="1" dirty="0" smtClean="0"/>
              <a:t>2. File Transfer Protocol (FTP)</a:t>
            </a:r>
          </a:p>
          <a:p>
            <a:r>
              <a:rPr lang="pt-BR" b="1" dirty="0" smtClean="0"/>
              <a:t>3. Simple Mail Transfer Protocol (SMTP)</a:t>
            </a:r>
          </a:p>
          <a:p>
            <a:r>
              <a:rPr lang="it-IT" b="1" dirty="0" smtClean="0"/>
              <a:t>4. Transmission Control Protocol (TCP</a:t>
            </a:r>
            <a:r>
              <a:rPr lang="it-IT" b="1" dirty="0" smtClean="0"/>
              <a:t>)</a:t>
            </a: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r">
              <a:buNone/>
            </a:pPr>
            <a:r>
              <a:rPr lang="en-US" sz="4800" dirty="0" smtClean="0">
                <a:solidFill>
                  <a:srgbClr val="7030A0"/>
                </a:solidFill>
                <a:latin typeface="Algerian" pitchFamily="82" charset="0"/>
              </a:rPr>
              <a:t>THANKS  </a:t>
            </a:r>
            <a:endParaRPr lang="en-US" sz="4800" dirty="0">
              <a:solidFill>
                <a:srgbClr val="7030A0"/>
              </a:solidFill>
              <a:latin typeface="Algerian"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TotalTime>
  <Words>319</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WELCOME  TO  MY PRESENTATION  PRESENTATED BY: EMA AKTHER            TRAINEE ID:10 BATCH:IS-10 PROGRAM:EDGE COURSE:IT SUPPORT FOR OFFICE MANAGEMENT </vt:lpstr>
      <vt:lpstr>What is data communication? Everything you need to know </vt:lpstr>
      <vt:lpstr>Slide 3</vt:lpstr>
      <vt:lpstr>Slide 4</vt:lpstr>
      <vt:lpstr>Slide 5</vt:lpstr>
      <vt:lpstr>Types of Data Communication</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communication? Everything you need to know</dc:title>
  <dc:creator>Gcl</dc:creator>
  <cp:lastModifiedBy>Gcl</cp:lastModifiedBy>
  <cp:revision>5</cp:revision>
  <dcterms:created xsi:type="dcterms:W3CDTF">2024-11-19T05:49:52Z</dcterms:created>
  <dcterms:modified xsi:type="dcterms:W3CDTF">2024-11-19T07:04:17Z</dcterms:modified>
</cp:coreProperties>
</file>