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61" r:id="rId4"/>
    <p:sldId id="260" r:id="rId5"/>
    <p:sldId id="259" r:id="rId6"/>
    <p:sldId id="263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A584A-F8DC-470A-ACF0-2A52A5BE2C2F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1A394-9D6E-43B0-A5C3-303709EAA3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33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1A394-9D6E-43B0-A5C3-303709EAA38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16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1DA2B6-BCA7-409E-B939-B185EB3BAEA3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04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1F2C-F952-48A8-9358-C709C968162B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176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3E50AA-7888-491B-93B5-D751ABAFA566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449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8F22-5C91-464F-9945-987467967EFF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601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6A16D4-C058-4DA4-9EAE-6AA031A30B3D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078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5241-341D-4283-B47B-CA0A70CF9B92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905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EF27-C431-4754-8879-74122CEF1873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64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7B3-59F8-416A-B970-C7122EB218B7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54E4-679D-4584-B973-4F1DDEC81644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772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A27F53-75C0-47CA-9F25-D7EAC45AB5AF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87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CE3-385D-4465-9AE5-5CA497D46929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590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A93FC8B-702F-48C5-8A57-2B7E3C22E8C1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278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EAF27E6-BB16-4290-B099-12A85234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mhw1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2EB28FD-A593-46C8-A1F3-2C62267E2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205" y="567024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cap="all" dirty="0">
                <a:solidFill>
                  <a:schemeClr val="bg2"/>
                </a:solidFill>
              </a:rPr>
              <a:t> CASA  DISCOGRAFICA DB RECORDS</a:t>
            </a: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83C96F27-CF7D-4B4B-B6A9-8BE3C97A81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3" r="-1" b="24763"/>
          <a:stretch/>
        </p:blipFill>
        <p:spPr>
          <a:xfrm>
            <a:off x="443883" y="729734"/>
            <a:ext cx="11283519" cy="3554490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807F9A0-81E9-4939-A01E-014D4A36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1" y="5945703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Studente</a:t>
            </a: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Emanuele Andaloro</a:t>
            </a:r>
          </a:p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Matricola:O46002006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F97CCD-B6B7-4ECB-B2AC-C541D64D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CEFD6D4-56DE-4167-B1C6-4D4063322DBD}" type="slidenum">
              <a:rPr kumimoji="0" lang="en-US" b="0" i="0" u="none" strike="noStrike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accent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0786334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CDF7A7-0734-495D-9A3E-9FDFDF44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Header e navbar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egnaposto immagine 10">
            <a:extLst>
              <a:ext uri="{FF2B5EF4-FFF2-40B4-BE49-F238E27FC236}">
                <a16:creationId xmlns:a16="http://schemas.microsoft.com/office/drawing/2014/main" id="{2ADDC7D3-C6B4-4E42-864D-821061FEAB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298" r="6298"/>
          <a:stretch/>
        </p:blipFill>
        <p:spPr>
          <a:xfrm>
            <a:off x="841619" y="713665"/>
            <a:ext cx="10503741" cy="3304801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E13D1E-C696-4781-B67F-3A70598E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EFD6D4-56DE-4167-B1C6-4D4063322DBD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DAD40C2-1453-4635-A35C-392325B14C87}"/>
              </a:ext>
            </a:extLst>
          </p:cNvPr>
          <p:cNvCxnSpPr>
            <a:cxnSpLocks/>
          </p:cNvCxnSpPr>
          <p:nvPr/>
        </p:nvCxnSpPr>
        <p:spPr>
          <a:xfrm>
            <a:off x="826094" y="4128941"/>
            <a:ext cx="1050374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6D34E47-753B-41C0-9E23-FDC7FADAE61E}"/>
              </a:ext>
            </a:extLst>
          </p:cNvPr>
          <p:cNvCxnSpPr>
            <a:cxnSpLocks/>
          </p:cNvCxnSpPr>
          <p:nvPr/>
        </p:nvCxnSpPr>
        <p:spPr>
          <a:xfrm>
            <a:off x="11444140" y="723900"/>
            <a:ext cx="0" cy="29845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882720-2A90-451E-A715-8EAEF1E1207D}"/>
              </a:ext>
            </a:extLst>
          </p:cNvPr>
          <p:cNvSpPr txBox="1"/>
          <p:nvPr/>
        </p:nvSpPr>
        <p:spPr>
          <a:xfrm>
            <a:off x="5543497" y="4123219"/>
            <a:ext cx="2639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2060"/>
                </a:solidFill>
              </a:rPr>
              <a:t>width:1674px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4D3B5A-DF21-485E-BBBE-6D36AF816D7C}"/>
              </a:ext>
            </a:extLst>
          </p:cNvPr>
          <p:cNvSpPr txBox="1"/>
          <p:nvPr/>
        </p:nvSpPr>
        <p:spPr>
          <a:xfrm>
            <a:off x="11460532" y="1633701"/>
            <a:ext cx="400110" cy="146141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it-IT" sz="1400" dirty="0">
                <a:solidFill>
                  <a:srgbClr val="002060"/>
                </a:solidFill>
              </a:rPr>
              <a:t>height:376px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C0145E2-90EB-4707-84C5-B67321BA127F}"/>
              </a:ext>
            </a:extLst>
          </p:cNvPr>
          <p:cNvCxnSpPr/>
          <p:nvPr/>
        </p:nvCxnSpPr>
        <p:spPr>
          <a:xfrm>
            <a:off x="11448444" y="3731899"/>
            <a:ext cx="0" cy="310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F13F099-D150-49A4-A1AF-9B17F074D701}"/>
              </a:ext>
            </a:extLst>
          </p:cNvPr>
          <p:cNvSpPr txBox="1"/>
          <p:nvPr/>
        </p:nvSpPr>
        <p:spPr>
          <a:xfrm>
            <a:off x="11441205" y="3762881"/>
            <a:ext cx="400110" cy="113821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it-IT" sz="1400" dirty="0">
                <a:solidFill>
                  <a:srgbClr val="002060"/>
                </a:solidFill>
              </a:rPr>
              <a:t>20px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7080A3E-493B-4A80-8C35-339B1B2DEDC3}"/>
              </a:ext>
            </a:extLst>
          </p:cNvPr>
          <p:cNvCxnSpPr/>
          <p:nvPr/>
        </p:nvCxnSpPr>
        <p:spPr>
          <a:xfrm>
            <a:off x="5774267" y="3085765"/>
            <a:ext cx="64346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D49BFAB-A8BC-4B48-90D4-7D5AFC3A4899}"/>
              </a:ext>
            </a:extLst>
          </p:cNvPr>
          <p:cNvSpPr txBox="1"/>
          <p:nvPr/>
        </p:nvSpPr>
        <p:spPr>
          <a:xfrm>
            <a:off x="5543497" y="3138684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width:109px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615608A-3E89-4426-A27E-85E9A788B446}"/>
              </a:ext>
            </a:extLst>
          </p:cNvPr>
          <p:cNvCxnSpPr/>
          <p:nvPr/>
        </p:nvCxnSpPr>
        <p:spPr>
          <a:xfrm>
            <a:off x="7831666" y="1628583"/>
            <a:ext cx="0" cy="4187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7860946-8442-4620-BCD4-9DB3E10424E6}"/>
              </a:ext>
            </a:extLst>
          </p:cNvPr>
          <p:cNvSpPr txBox="1"/>
          <p:nvPr/>
        </p:nvSpPr>
        <p:spPr>
          <a:xfrm>
            <a:off x="6678011" y="2559484"/>
            <a:ext cx="400110" cy="52234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49px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0047B361-F960-461E-8F3D-63A62E1ECFA5}"/>
              </a:ext>
            </a:extLst>
          </p:cNvPr>
          <p:cNvCxnSpPr>
            <a:cxnSpLocks/>
          </p:cNvCxnSpPr>
          <p:nvPr/>
        </p:nvCxnSpPr>
        <p:spPr>
          <a:xfrm>
            <a:off x="4648200" y="1633701"/>
            <a:ext cx="311573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EAD53AC-0BBA-48E3-8FAA-04DAB7B40C85}"/>
              </a:ext>
            </a:extLst>
          </p:cNvPr>
          <p:cNvSpPr txBox="1"/>
          <p:nvPr/>
        </p:nvSpPr>
        <p:spPr>
          <a:xfrm>
            <a:off x="5617633" y="1320806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width:398px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4BF818EC-43D1-4477-86E0-79BB22DA4BD7}"/>
              </a:ext>
            </a:extLst>
          </p:cNvPr>
          <p:cNvCxnSpPr/>
          <p:nvPr/>
        </p:nvCxnSpPr>
        <p:spPr>
          <a:xfrm>
            <a:off x="6654800" y="2577989"/>
            <a:ext cx="0" cy="4187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CA95F97-AA7C-4D43-B2FE-D2B193795598}"/>
              </a:ext>
            </a:extLst>
          </p:cNvPr>
          <p:cNvSpPr txBox="1"/>
          <p:nvPr/>
        </p:nvSpPr>
        <p:spPr>
          <a:xfrm>
            <a:off x="7830061" y="1643662"/>
            <a:ext cx="400110" cy="52234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50px</a:t>
            </a:r>
          </a:p>
        </p:txBody>
      </p:sp>
    </p:spTree>
    <p:extLst>
      <p:ext uri="{BB962C8B-B14F-4D97-AF65-F5344CB8AC3E}">
        <p14:creationId xmlns:p14="http://schemas.microsoft.com/office/powerpoint/2010/main" val="239523133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59F741-0269-4108-B6B9-EDF9628F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section</a:t>
            </a: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492C2611-978C-4A87-9C09-AD7DF5E89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8" r="2926" b="3644"/>
          <a:stretch/>
        </p:blipFill>
        <p:spPr>
          <a:xfrm>
            <a:off x="581191" y="1074203"/>
            <a:ext cx="11120499" cy="220577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99A2DEB-AE21-4570-8889-4934A008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EFD6D4-56DE-4167-B1C6-4D4063322DBD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D16DE9A-1A30-48B4-8B5E-D2445D84AAF8}"/>
              </a:ext>
            </a:extLst>
          </p:cNvPr>
          <p:cNvSpPr/>
          <p:nvPr/>
        </p:nvSpPr>
        <p:spPr>
          <a:xfrm rot="5400000">
            <a:off x="543042" y="2185066"/>
            <a:ext cx="1294449" cy="5069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padding-left:20px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C7CCF286-5D17-4F63-9605-BEEF1DF85E9B}"/>
              </a:ext>
            </a:extLst>
          </p:cNvPr>
          <p:cNvSpPr/>
          <p:nvPr/>
        </p:nvSpPr>
        <p:spPr>
          <a:xfrm>
            <a:off x="1321194" y="896183"/>
            <a:ext cx="9858996" cy="458484"/>
          </a:xfrm>
          <a:prstGeom prst="roundRect">
            <a:avLst/>
          </a:prstGeom>
          <a:solidFill>
            <a:srgbClr val="D9D9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section-margin-top100px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A0051A4-7C48-47D6-A908-BF767D6A334F}"/>
              </a:ext>
            </a:extLst>
          </p:cNvPr>
          <p:cNvSpPr/>
          <p:nvPr/>
        </p:nvSpPr>
        <p:spPr>
          <a:xfrm rot="5400000">
            <a:off x="7091336" y="2203936"/>
            <a:ext cx="1402563" cy="4990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Img:padding-left:100px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A843D40-C8BC-4DF8-97E6-4C39862F6A6F}"/>
              </a:ext>
            </a:extLst>
          </p:cNvPr>
          <p:cNvSpPr/>
          <p:nvPr/>
        </p:nvSpPr>
        <p:spPr>
          <a:xfrm>
            <a:off x="1335315" y="579447"/>
            <a:ext cx="9830753" cy="32360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nav-margin-bottom:50px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FC77013-3519-4F2F-B5BA-3BC4D86DCDFA}"/>
              </a:ext>
            </a:extLst>
          </p:cNvPr>
          <p:cNvSpPr/>
          <p:nvPr/>
        </p:nvSpPr>
        <p:spPr>
          <a:xfrm>
            <a:off x="7466028" y="1752183"/>
            <a:ext cx="2702065" cy="1431495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D500A8-D56E-4607-95BB-13ED96AB8AA2}"/>
              </a:ext>
            </a:extLst>
          </p:cNvPr>
          <p:cNvSpPr txBox="1"/>
          <p:nvPr/>
        </p:nvSpPr>
        <p:spPr>
          <a:xfrm>
            <a:off x="7792617" y="3282885"/>
            <a:ext cx="2564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2060"/>
                </a:solidFill>
              </a:rPr>
              <a:t>div:padding-bottom:30px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EEB225-B9FD-413E-A0B5-C15FAF3CD5FC}"/>
              </a:ext>
            </a:extLst>
          </p:cNvPr>
          <p:cNvSpPr txBox="1"/>
          <p:nvPr/>
        </p:nvSpPr>
        <p:spPr>
          <a:xfrm rot="5400000">
            <a:off x="9494465" y="2494087"/>
            <a:ext cx="1912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2060"/>
                </a:solidFill>
              </a:rPr>
              <a:t>div:padding-right:30px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48DA277-D935-48EA-9739-802FDFC9DB4D}"/>
              </a:ext>
            </a:extLst>
          </p:cNvPr>
          <p:cNvSpPr txBox="1"/>
          <p:nvPr/>
        </p:nvSpPr>
        <p:spPr>
          <a:xfrm rot="5400000">
            <a:off x="6387227" y="2454367"/>
            <a:ext cx="1912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2060"/>
                </a:solidFill>
              </a:rPr>
              <a:t>div:padding-left:30px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C6A0D94-8BFC-45FE-809A-87B390359458}"/>
              </a:ext>
            </a:extLst>
          </p:cNvPr>
          <p:cNvSpPr txBox="1"/>
          <p:nvPr/>
        </p:nvSpPr>
        <p:spPr>
          <a:xfrm>
            <a:off x="7887488" y="1496750"/>
            <a:ext cx="2564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2060"/>
                </a:solidFill>
              </a:rPr>
              <a:t>div:padding-top:30px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F1933C5-76AC-423C-8BA5-251A776F4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53" y="1354667"/>
            <a:ext cx="536494" cy="2962888"/>
          </a:xfrm>
          <a:prstGeom prst="rect">
            <a:avLst/>
          </a:prstGeom>
          <a:noFill/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016C22-1C71-42F4-803B-689DC9DD9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8288" y="1651912"/>
            <a:ext cx="530398" cy="26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7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F044CC-1196-453B-847B-ADC2F9D3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section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F5F0F1A-F885-443F-A063-198CD3BC1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1" b="3741"/>
          <a:stretch/>
        </p:blipFill>
        <p:spPr>
          <a:xfrm>
            <a:off x="2489637" y="815417"/>
            <a:ext cx="7404170" cy="3566161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D031B5-3DA1-47C3-B3BD-A6AA3D1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EFD6D4-56DE-4167-B1C6-4D4063322DBD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8DEC4F62-1207-49FC-B8C9-19CE4C0EE25A}"/>
              </a:ext>
            </a:extLst>
          </p:cNvPr>
          <p:cNvSpPr/>
          <p:nvPr/>
        </p:nvSpPr>
        <p:spPr>
          <a:xfrm>
            <a:off x="2760131" y="2579642"/>
            <a:ext cx="6824135" cy="3281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padding-top:100px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72DD5EE-2F3B-4F2E-A45E-31CAEF8DA1AD}"/>
              </a:ext>
            </a:extLst>
          </p:cNvPr>
          <p:cNvSpPr/>
          <p:nvPr/>
        </p:nvSpPr>
        <p:spPr>
          <a:xfrm rot="5400000">
            <a:off x="8554864" y="2345022"/>
            <a:ext cx="3218875" cy="5069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section-margin-right:100px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72BA7AF8-544F-4262-889B-A72CC9B3E29B}"/>
              </a:ext>
            </a:extLst>
          </p:cNvPr>
          <p:cNvSpPr/>
          <p:nvPr/>
        </p:nvSpPr>
        <p:spPr>
          <a:xfrm rot="5400000">
            <a:off x="688755" y="2395427"/>
            <a:ext cx="3218875" cy="5069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section-margin-left:100px</a:t>
            </a: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35885CE8-4C7B-44DB-970D-2B64082519FA}"/>
              </a:ext>
            </a:extLst>
          </p:cNvPr>
          <p:cNvSpPr/>
          <p:nvPr/>
        </p:nvSpPr>
        <p:spPr>
          <a:xfrm>
            <a:off x="2665898" y="4193099"/>
            <a:ext cx="6918368" cy="188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section-margin-bottom:100px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5E540D-B1E5-49A1-B076-BBEF9777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537" y="962081"/>
            <a:ext cx="6846401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8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B3C678A-88AB-428E-A358-05C1BD38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footer</a:t>
            </a: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E4A3674-8201-4C79-8542-9E465838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81" y="2034960"/>
            <a:ext cx="10114417" cy="1112584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5E79B90-0459-42BD-8468-F6CEFD45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EFD6D4-56DE-4167-B1C6-4D4063322DBD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91003F4-800C-47C1-B38F-F425E31AA05B}"/>
              </a:ext>
            </a:extLst>
          </p:cNvPr>
          <p:cNvCxnSpPr/>
          <p:nvPr/>
        </p:nvCxnSpPr>
        <p:spPr>
          <a:xfrm>
            <a:off x="11226800" y="2021697"/>
            <a:ext cx="0" cy="1112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DCCF56-41D5-4D14-BB95-C2AFB5F1A95F}"/>
              </a:ext>
            </a:extLst>
          </p:cNvPr>
          <p:cNvSpPr txBox="1"/>
          <p:nvPr/>
        </p:nvSpPr>
        <p:spPr>
          <a:xfrm>
            <a:off x="11268045" y="2076619"/>
            <a:ext cx="400110" cy="123613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Height:15vh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712D3C7-C6A5-4A89-989F-11157FA2349E}"/>
              </a:ext>
            </a:extLst>
          </p:cNvPr>
          <p:cNvCxnSpPr>
            <a:cxnSpLocks/>
          </p:cNvCxnSpPr>
          <p:nvPr/>
        </p:nvCxnSpPr>
        <p:spPr>
          <a:xfrm>
            <a:off x="1020756" y="3335867"/>
            <a:ext cx="10114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F425F65-E837-4FC7-B2FF-1467E1DB556F}"/>
              </a:ext>
            </a:extLst>
          </p:cNvPr>
          <p:cNvSpPr txBox="1"/>
          <p:nvPr/>
        </p:nvSpPr>
        <p:spPr>
          <a:xfrm>
            <a:off x="5413617" y="3429000"/>
            <a:ext cx="375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Width:1674px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144F64C-E7F8-474B-AC43-1F1F2C5AFB89}"/>
              </a:ext>
            </a:extLst>
          </p:cNvPr>
          <p:cNvCxnSpPr>
            <a:cxnSpLocks/>
          </p:cNvCxnSpPr>
          <p:nvPr/>
        </p:nvCxnSpPr>
        <p:spPr>
          <a:xfrm>
            <a:off x="6917267" y="2021697"/>
            <a:ext cx="0" cy="28123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56892C6-F868-4950-8CE5-B9C949FEECD9}"/>
              </a:ext>
            </a:extLst>
          </p:cNvPr>
          <p:cNvSpPr txBox="1"/>
          <p:nvPr/>
        </p:nvSpPr>
        <p:spPr>
          <a:xfrm>
            <a:off x="6958512" y="2025934"/>
            <a:ext cx="173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padding-top:30px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084733E-E179-405F-AE97-1D2D43397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012" y="2819617"/>
            <a:ext cx="158510" cy="43895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61E1C0A-6327-4A15-AD1D-A0F76824A712}"/>
              </a:ext>
            </a:extLst>
          </p:cNvPr>
          <p:cNvSpPr txBox="1"/>
          <p:nvPr/>
        </p:nvSpPr>
        <p:spPr>
          <a:xfrm>
            <a:off x="6958511" y="2917111"/>
            <a:ext cx="173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padding-bottom:30px</a:t>
            </a:r>
          </a:p>
        </p:txBody>
      </p:sp>
    </p:spTree>
    <p:extLst>
      <p:ext uri="{BB962C8B-B14F-4D97-AF65-F5344CB8AC3E}">
        <p14:creationId xmlns:p14="http://schemas.microsoft.com/office/powerpoint/2010/main" val="25597013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B3C678A-88AB-428E-A358-05C1BD38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Visualizzazione</a:t>
            </a:r>
            <a:r>
              <a:rPr lang="en-US" sz="3600" dirty="0">
                <a:solidFill>
                  <a:schemeClr val="bg1"/>
                </a:solidFill>
              </a:rPr>
              <a:t>  mobile</a:t>
            </a: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5E79B90-0459-42BD-8468-F6CEFD45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EFD6D4-56DE-4167-B1C6-4D4063322DBD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144F64C-E7F8-474B-AC43-1F1F2C5AFB89}"/>
              </a:ext>
            </a:extLst>
          </p:cNvPr>
          <p:cNvCxnSpPr>
            <a:cxnSpLocks/>
          </p:cNvCxnSpPr>
          <p:nvPr/>
        </p:nvCxnSpPr>
        <p:spPr>
          <a:xfrm>
            <a:off x="6917267" y="2021697"/>
            <a:ext cx="0" cy="28123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B084733E-E179-405F-AE97-1D2D4339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012" y="2819617"/>
            <a:ext cx="158510" cy="4389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6CC680C-E3E3-4CF5-A9E7-7F4455A27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9" b="3688"/>
          <a:stretch/>
        </p:blipFill>
        <p:spPr>
          <a:xfrm>
            <a:off x="729872" y="818345"/>
            <a:ext cx="2280897" cy="320320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BABDEF7-0D0C-499C-A44F-1259D4C3E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38" b="14197"/>
          <a:stretch/>
        </p:blipFill>
        <p:spPr>
          <a:xfrm>
            <a:off x="3124336" y="814788"/>
            <a:ext cx="2821630" cy="34290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80389882-B4AE-4F8A-AB31-CB6CAEB00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249" y="750481"/>
            <a:ext cx="2280898" cy="3493307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3F7D4AB4-4E30-4577-8E61-2BED5D774F48}"/>
              </a:ext>
            </a:extLst>
          </p:cNvPr>
          <p:cNvSpPr/>
          <p:nvPr/>
        </p:nvSpPr>
        <p:spPr>
          <a:xfrm>
            <a:off x="8128000" y="782634"/>
            <a:ext cx="3579215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58E7C3D-D548-4DD5-A76C-93DAE3385E58}"/>
              </a:ext>
            </a:extLst>
          </p:cNvPr>
          <p:cNvSpPr txBox="1"/>
          <p:nvPr/>
        </p:nvSpPr>
        <p:spPr>
          <a:xfrm>
            <a:off x="8133480" y="750481"/>
            <a:ext cx="34044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2060"/>
                </a:solidFill>
              </a:rPr>
              <a:t>Nell’adattamento al mobile sono state introdotte le seguenti modifiche:</a:t>
            </a:r>
          </a:p>
          <a:p>
            <a:endParaRPr lang="it-IT" sz="1400" dirty="0">
              <a:solidFill>
                <a:srgbClr val="002060"/>
              </a:solidFill>
            </a:endParaRPr>
          </a:p>
          <a:p>
            <a:r>
              <a:rPr lang="it-IT" sz="1400" dirty="0">
                <a:solidFill>
                  <a:srgbClr val="002060"/>
                </a:solidFill>
              </a:rPr>
              <a:t>-il font è stato ridotto a 13px;</a:t>
            </a:r>
          </a:p>
          <a:p>
            <a:r>
              <a:rPr lang="it-IT" sz="1400" dirty="0">
                <a:solidFill>
                  <a:srgbClr val="002060"/>
                </a:solidFill>
              </a:rPr>
              <a:t>-la visualizzazione dei link è stata ridotta al menù a tendina;</a:t>
            </a:r>
          </a:p>
          <a:p>
            <a:r>
              <a:rPr lang="it-IT" sz="1400" dirty="0">
                <a:solidFill>
                  <a:srgbClr val="002060"/>
                </a:solidFill>
              </a:rPr>
              <a:t>-la visualizzazione dei </a:t>
            </a:r>
            <a:r>
              <a:rPr lang="it-IT" sz="1400" dirty="0" err="1">
                <a:solidFill>
                  <a:srgbClr val="002060"/>
                </a:solidFill>
              </a:rPr>
              <a:t>flex</a:t>
            </a:r>
            <a:r>
              <a:rPr lang="it-IT" sz="1400" dirty="0">
                <a:solidFill>
                  <a:srgbClr val="002060"/>
                </a:solidFill>
              </a:rPr>
              <a:t> container è stata messa in colonna;</a:t>
            </a:r>
          </a:p>
          <a:p>
            <a:r>
              <a:rPr lang="it-IT" sz="1400" dirty="0">
                <a:solidFill>
                  <a:srgbClr val="002060"/>
                </a:solidFill>
              </a:rPr>
              <a:t>-i tag di tipo h1 nella </a:t>
            </a:r>
            <a:r>
              <a:rPr lang="it-IT" sz="1400" dirty="0" err="1">
                <a:solidFill>
                  <a:srgbClr val="002060"/>
                </a:solidFill>
              </a:rPr>
              <a:t>section</a:t>
            </a:r>
            <a:r>
              <a:rPr lang="it-IT" sz="1400" dirty="0">
                <a:solidFill>
                  <a:srgbClr val="002060"/>
                </a:solidFill>
              </a:rPr>
              <a:t> ,cambiano il loro colore e appare una decorazione;</a:t>
            </a:r>
          </a:p>
          <a:p>
            <a:r>
              <a:rPr lang="it-IT" sz="1400" dirty="0">
                <a:solidFill>
                  <a:srgbClr val="002060"/>
                </a:solidFill>
              </a:rPr>
              <a:t>-il testo e le immagini appaiono centrate;</a:t>
            </a:r>
          </a:p>
          <a:p>
            <a:endParaRPr lang="it-IT" sz="1400" dirty="0">
              <a:solidFill>
                <a:srgbClr val="002060"/>
              </a:solidFill>
            </a:endParaRPr>
          </a:p>
          <a:p>
            <a:r>
              <a:rPr lang="it-IT" sz="1400" dirty="0">
                <a:solidFill>
                  <a:srgbClr val="002060"/>
                </a:solidFill>
              </a:rPr>
              <a:t>Tutte le media query sono state fatte per dispositivi con grandezza sotto i 900px.</a:t>
            </a:r>
          </a:p>
          <a:p>
            <a:endParaRPr lang="it-IT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026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Dividendi</Template>
  <TotalTime>377</TotalTime>
  <Words>185</Words>
  <Application>Microsoft Office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Dividendi</vt:lpstr>
      <vt:lpstr>mhw1</vt:lpstr>
      <vt:lpstr>Header e navbar</vt:lpstr>
      <vt:lpstr>section</vt:lpstr>
      <vt:lpstr>section</vt:lpstr>
      <vt:lpstr>footer</vt:lpstr>
      <vt:lpstr>Visualizzazione 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EMANUELE ANDALORO</dc:creator>
  <cp:lastModifiedBy>EMANUELE ANDALORO</cp:lastModifiedBy>
  <cp:revision>43</cp:revision>
  <dcterms:created xsi:type="dcterms:W3CDTF">2021-03-24T10:18:17Z</dcterms:created>
  <dcterms:modified xsi:type="dcterms:W3CDTF">2021-03-27T11:32:33Z</dcterms:modified>
</cp:coreProperties>
</file>