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A584A-F8DC-470A-ACF0-2A52A5BE2C2F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1A394-9D6E-43B0-A5C3-303709EAA3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33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1A394-9D6E-43B0-A5C3-303709EAA38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16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1DA2B6-BCA7-409E-B939-B185EB3BAEA3}" type="datetime1">
              <a:rPr lang="it-IT" smtClean="0"/>
              <a:t>11/04/2021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04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1F2C-F952-48A8-9358-C709C968162B}" type="datetime1">
              <a:rPr lang="it-IT" smtClean="0"/>
              <a:t>11/04/2021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176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3E50AA-7888-491B-93B5-D751ABAFA566}" type="datetime1">
              <a:rPr lang="it-IT" smtClean="0"/>
              <a:t>11/04/2021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449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8F22-5C91-464F-9945-987467967EFF}" type="datetime1">
              <a:rPr lang="it-IT" smtClean="0"/>
              <a:t>11/04/2021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601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6A16D4-C058-4DA4-9EAE-6AA031A30B3D}" type="datetime1">
              <a:rPr lang="it-IT" smtClean="0"/>
              <a:t>11/04/2021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078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5241-341D-4283-B47B-CA0A70CF9B92}" type="datetime1">
              <a:rPr lang="it-IT" smtClean="0"/>
              <a:t>11/04/2021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905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EF27-C431-4754-8879-74122CEF1873}" type="datetime1">
              <a:rPr lang="it-IT" smtClean="0"/>
              <a:t>11/04/2021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364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7B3-59F8-416A-B970-C7122EB218B7}" type="datetime1">
              <a:rPr lang="it-IT" smtClean="0"/>
              <a:t>11/04/2021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54E4-679D-4584-B973-4F1DDEC81644}" type="datetime1">
              <a:rPr lang="it-IT" smtClean="0"/>
              <a:t>11/04/2021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772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A27F53-75C0-47CA-9F25-D7EAC45AB5AF}" type="datetime1">
              <a:rPr lang="it-IT" smtClean="0"/>
              <a:t>11/04/2021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87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5CE3-385D-4465-9AE5-5CA497D46929}" type="datetime1">
              <a:rPr lang="it-IT" smtClean="0"/>
              <a:t>11/04/2021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590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A93FC8B-702F-48C5-8A57-2B7E3C22E8C1}" type="datetime1">
              <a:rPr lang="it-IT" smtClean="0"/>
              <a:t>11/04/2021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278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EAF27E6-BB16-4290-B099-12A85234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mhw2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2EB28FD-A593-46C8-A1F3-2C62267E2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205" y="567024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cap="all" dirty="0">
                <a:solidFill>
                  <a:schemeClr val="bg2"/>
                </a:solidFill>
              </a:rPr>
              <a:t> CASA  DISCOGRAFICA DB RECORDS</a:t>
            </a: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immagine 8">
            <a:extLst>
              <a:ext uri="{FF2B5EF4-FFF2-40B4-BE49-F238E27FC236}">
                <a16:creationId xmlns:a16="http://schemas.microsoft.com/office/drawing/2014/main" id="{83C96F27-CF7D-4B4B-B6A9-8BE3C97A81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3" r="-1" b="24763"/>
          <a:stretch/>
        </p:blipFill>
        <p:spPr>
          <a:xfrm>
            <a:off x="443883" y="729734"/>
            <a:ext cx="11283519" cy="3554490"/>
          </a:xfrm>
          <a:prstGeom prst="rect">
            <a:avLst/>
          </a:prstGeom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807F9A0-81E9-4939-A01E-014D4A36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1" y="5945703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Studente</a:t>
            </a: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Emanuele Andaloro</a:t>
            </a:r>
          </a:p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Matricola:O46002006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F97CCD-B6B7-4ECB-B2AC-C541D64D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CEFD6D4-56DE-4167-B1C6-4D4063322DBD}" type="slidenum">
              <a:rPr kumimoji="0" lang="en-US" b="0" i="0" u="none" strike="noStrike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accent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0786334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AA2E07E-516F-4DD9-AD3E-7740CA67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2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112836E-B448-4AAD-B604-0B709E09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cambia?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837116-EDD1-4B91-B0DA-1EC5753B7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7"/>
          <a:stretch/>
        </p:blipFill>
        <p:spPr>
          <a:xfrm>
            <a:off x="2484343" y="2324017"/>
            <a:ext cx="8073957" cy="3026092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2E6B5C2-3485-4980-BCAE-084071676D3E}"/>
              </a:ext>
            </a:extLst>
          </p:cNvPr>
          <p:cNvCxnSpPr/>
          <p:nvPr/>
        </p:nvCxnSpPr>
        <p:spPr>
          <a:xfrm flipH="1">
            <a:off x="7159557" y="5107021"/>
            <a:ext cx="1468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ED8CAC-4D0B-4DB1-9403-02483958D76F}"/>
              </a:ext>
            </a:extLst>
          </p:cNvPr>
          <p:cNvSpPr txBox="1"/>
          <p:nvPr/>
        </p:nvSpPr>
        <p:spPr>
          <a:xfrm>
            <a:off x="8628434" y="4968521"/>
            <a:ext cx="1951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Barra di ricerca per filtrare i contenuti filter()</a:t>
            </a:r>
          </a:p>
        </p:txBody>
      </p:sp>
    </p:spTree>
    <p:extLst>
      <p:ext uri="{BB962C8B-B14F-4D97-AF65-F5344CB8AC3E}">
        <p14:creationId xmlns:p14="http://schemas.microsoft.com/office/powerpoint/2010/main" val="1055508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95C5E6-EF20-428C-B0F9-97A9A41C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3</a:t>
            </a:fld>
            <a:endParaRPr lang="it-IT" dirty="0"/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8A9D5F84-EA2C-4AAC-ACF6-E8EAEDF2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cambia…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FB1B784-4A69-441B-B41F-2FA071D5A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5" t="4859" r="3320" b="8572"/>
          <a:stretch/>
        </p:blipFill>
        <p:spPr>
          <a:xfrm>
            <a:off x="2237396" y="2680323"/>
            <a:ext cx="6602721" cy="3000751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CC7EDE2-73D6-43ED-878A-64216E685DEE}"/>
              </a:ext>
            </a:extLst>
          </p:cNvPr>
          <p:cNvCxnSpPr>
            <a:cxnSpLocks/>
          </p:cNvCxnSpPr>
          <p:nvPr/>
        </p:nvCxnSpPr>
        <p:spPr>
          <a:xfrm flipH="1">
            <a:off x="7904073" y="5487404"/>
            <a:ext cx="792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638CD3C-BA0F-4DFE-8239-F3767F922822}"/>
              </a:ext>
            </a:extLst>
          </p:cNvPr>
          <p:cNvSpPr txBox="1"/>
          <p:nvPr/>
        </p:nvSpPr>
        <p:spPr>
          <a:xfrm>
            <a:off x="8840117" y="5256571"/>
            <a:ext cx="190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Per aggiunta descrizione </a:t>
            </a:r>
            <a:r>
              <a:rPr lang="it-IT" sz="1200" dirty="0" err="1">
                <a:solidFill>
                  <a:srgbClr val="002060"/>
                </a:solidFill>
              </a:rPr>
              <a:t>selectedItem</a:t>
            </a:r>
            <a:r>
              <a:rPr lang="it-IT" sz="1200" dirty="0">
                <a:solidFill>
                  <a:srgbClr val="002060"/>
                </a:solidFill>
              </a:rPr>
              <a:t>()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7CD1B30-0CBD-4A52-856F-DECFB8C6C571}"/>
              </a:ext>
            </a:extLst>
          </p:cNvPr>
          <p:cNvCxnSpPr/>
          <p:nvPr/>
        </p:nvCxnSpPr>
        <p:spPr>
          <a:xfrm flipH="1">
            <a:off x="7701598" y="4411744"/>
            <a:ext cx="952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7B2222E-DC1A-4534-8BDA-8BB24B93C187}"/>
              </a:ext>
            </a:extLst>
          </p:cNvPr>
          <p:cNvSpPr txBox="1"/>
          <p:nvPr/>
        </p:nvSpPr>
        <p:spPr>
          <a:xfrm>
            <a:off x="8840117" y="4088578"/>
            <a:ext cx="1762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Per aggiunta alla barra dei preferiti </a:t>
            </a:r>
            <a:r>
              <a:rPr lang="it-IT" sz="1200" dirty="0" err="1">
                <a:solidFill>
                  <a:srgbClr val="002060"/>
                </a:solidFill>
              </a:rPr>
              <a:t>onclickedButton</a:t>
            </a:r>
            <a:r>
              <a:rPr lang="it-IT" sz="1200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32002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0CC166A-30E1-4FAC-828F-E441D049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dettagli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5E78DA42-4813-4D41-BFCA-A16A07F31C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438243"/>
            <a:ext cx="5422900" cy="3211827"/>
          </a:xfr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E91011-422C-4E8D-B077-A36EA007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4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DD79CA8-4419-4F39-BC39-E0250620A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87" r="-1"/>
          <a:stretch/>
        </p:blipFill>
        <p:spPr>
          <a:xfrm>
            <a:off x="1644533" y="2541732"/>
            <a:ext cx="3295710" cy="3005588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A3ADDE-A0A7-40E8-8AAD-3C3FC522E120}"/>
              </a:ext>
            </a:extLst>
          </p:cNvPr>
          <p:cNvCxnSpPr/>
          <p:nvPr/>
        </p:nvCxnSpPr>
        <p:spPr>
          <a:xfrm flipV="1">
            <a:off x="2616740" y="5651770"/>
            <a:ext cx="379379" cy="48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ACDAC51-9D0B-4ABF-AB23-8C66667BBDB2}"/>
              </a:ext>
            </a:extLst>
          </p:cNvPr>
          <p:cNvSpPr txBox="1"/>
          <p:nvPr/>
        </p:nvSpPr>
        <p:spPr>
          <a:xfrm>
            <a:off x="7166753" y="5969923"/>
            <a:ext cx="2288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A </a:t>
            </a:r>
            <a:r>
              <a:rPr lang="it-IT" sz="1200" dirty="0" err="1">
                <a:solidFill>
                  <a:srgbClr val="002060"/>
                </a:solidFill>
              </a:rPr>
              <a:t>less</a:t>
            </a:r>
            <a:r>
              <a:rPr lang="it-IT" sz="1200" dirty="0">
                <a:solidFill>
                  <a:srgbClr val="002060"/>
                </a:solidFill>
              </a:rPr>
              <a:t> </a:t>
            </a:r>
            <a:r>
              <a:rPr lang="it-IT" sz="1200" dirty="0" err="1">
                <a:solidFill>
                  <a:srgbClr val="002060"/>
                </a:solidFill>
              </a:rPr>
              <a:t>details</a:t>
            </a:r>
            <a:r>
              <a:rPr lang="it-IT" sz="1200" dirty="0">
                <a:solidFill>
                  <a:srgbClr val="002060"/>
                </a:solidFill>
              </a:rPr>
              <a:t> è associato un altro </a:t>
            </a:r>
            <a:r>
              <a:rPr lang="it-IT" sz="1200" dirty="0" err="1">
                <a:solidFill>
                  <a:srgbClr val="002060"/>
                </a:solidFill>
              </a:rPr>
              <a:t>listner</a:t>
            </a:r>
            <a:r>
              <a:rPr lang="it-IT" sz="1200" dirty="0">
                <a:solidFill>
                  <a:srgbClr val="002060"/>
                </a:solidFill>
              </a:rPr>
              <a:t> e l’</a:t>
            </a:r>
            <a:r>
              <a:rPr lang="it-IT" sz="1200" dirty="0" err="1">
                <a:solidFill>
                  <a:srgbClr val="002060"/>
                </a:solidFill>
              </a:rPr>
              <a:t>handler</a:t>
            </a:r>
            <a:r>
              <a:rPr lang="it-IT" sz="1200" dirty="0">
                <a:solidFill>
                  <a:srgbClr val="002060"/>
                </a:solidFill>
              </a:rPr>
              <a:t> </a:t>
            </a:r>
            <a:r>
              <a:rPr lang="it-IT" sz="1200" dirty="0" err="1">
                <a:solidFill>
                  <a:srgbClr val="002060"/>
                </a:solidFill>
              </a:rPr>
              <a:t>unselectedItem</a:t>
            </a:r>
            <a:r>
              <a:rPr lang="it-IT" sz="1200" dirty="0">
                <a:solidFill>
                  <a:srgbClr val="002060"/>
                </a:solidFill>
              </a:rPr>
              <a:t>() che riporta tutto alla situazione iniziale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9C2F04A-B264-4688-9D71-8B811929152A}"/>
              </a:ext>
            </a:extLst>
          </p:cNvPr>
          <p:cNvCxnSpPr/>
          <p:nvPr/>
        </p:nvCxnSpPr>
        <p:spPr>
          <a:xfrm flipH="1" flipV="1">
            <a:off x="10057273" y="5066553"/>
            <a:ext cx="490194" cy="38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5A63D52-1E36-46A0-9698-ACE2D18B832F}"/>
              </a:ext>
            </a:extLst>
          </p:cNvPr>
          <p:cNvSpPr txBox="1"/>
          <p:nvPr/>
        </p:nvSpPr>
        <p:spPr>
          <a:xfrm>
            <a:off x="1361498" y="6047896"/>
            <a:ext cx="193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Appena si clicca su </a:t>
            </a:r>
            <a:r>
              <a:rPr lang="it-IT" sz="1200" dirty="0" err="1">
                <a:solidFill>
                  <a:srgbClr val="002060"/>
                </a:solidFill>
              </a:rPr>
              <a:t>details</a:t>
            </a:r>
            <a:r>
              <a:rPr lang="it-IT" sz="1200" dirty="0">
                <a:solidFill>
                  <a:srgbClr val="002060"/>
                </a:solidFill>
              </a:rPr>
              <a:t> scatterà l’</a:t>
            </a:r>
            <a:r>
              <a:rPr lang="it-IT" sz="1200" dirty="0" err="1">
                <a:solidFill>
                  <a:srgbClr val="002060"/>
                </a:solidFill>
              </a:rPr>
              <a:t>handler</a:t>
            </a:r>
            <a:r>
              <a:rPr lang="it-IT" sz="1200" dirty="0">
                <a:solidFill>
                  <a:srgbClr val="002060"/>
                </a:solidFill>
              </a:rPr>
              <a:t> indicato nella slide precedente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A9DA2128-9871-45E1-9C72-5A1BE6F6CECC}"/>
              </a:ext>
            </a:extLst>
          </p:cNvPr>
          <p:cNvCxnSpPr/>
          <p:nvPr/>
        </p:nvCxnSpPr>
        <p:spPr>
          <a:xfrm flipV="1">
            <a:off x="8132199" y="5491148"/>
            <a:ext cx="295364" cy="40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10B60D0-9C08-409F-9172-7C3C82024E15}"/>
              </a:ext>
            </a:extLst>
          </p:cNvPr>
          <p:cNvSpPr txBox="1"/>
          <p:nvPr/>
        </p:nvSpPr>
        <p:spPr>
          <a:xfrm>
            <a:off x="10266176" y="5583285"/>
            <a:ext cx="193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Apparirà una descrizione caricata dinamicamente</a:t>
            </a:r>
          </a:p>
        </p:txBody>
      </p:sp>
    </p:spTree>
    <p:extLst>
      <p:ext uri="{BB962C8B-B14F-4D97-AF65-F5344CB8AC3E}">
        <p14:creationId xmlns:p14="http://schemas.microsoft.com/office/powerpoint/2010/main" val="945056685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A33C292-73D3-4E4F-8F23-C12604F3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5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1FB8F41-F707-40E1-AC73-E7AA4E60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preferiti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4D5328C-8207-4C70-B656-9B67C8969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09" y="2950549"/>
            <a:ext cx="3292125" cy="3005588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AE7F9C2-F1E8-48F5-A9D5-B6F463A2066D}"/>
              </a:ext>
            </a:extLst>
          </p:cNvPr>
          <p:cNvCxnSpPr/>
          <p:nvPr/>
        </p:nvCxnSpPr>
        <p:spPr>
          <a:xfrm>
            <a:off x="1941922" y="4619134"/>
            <a:ext cx="58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55D7E86-CDFB-47F4-8609-A3A2E67D796F}"/>
              </a:ext>
            </a:extLst>
          </p:cNvPr>
          <p:cNvSpPr txBox="1"/>
          <p:nvPr/>
        </p:nvSpPr>
        <p:spPr>
          <a:xfrm>
            <a:off x="-65988" y="4100395"/>
            <a:ext cx="2168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Al pulsante è associato un </a:t>
            </a:r>
            <a:r>
              <a:rPr lang="it-IT" sz="1200" dirty="0" err="1">
                <a:solidFill>
                  <a:srgbClr val="002060"/>
                </a:solidFill>
              </a:rPr>
              <a:t>listner</a:t>
            </a:r>
            <a:r>
              <a:rPr lang="it-IT" sz="1200" dirty="0">
                <a:solidFill>
                  <a:srgbClr val="002060"/>
                </a:solidFill>
              </a:rPr>
              <a:t> ‘click’ e l’</a:t>
            </a:r>
            <a:r>
              <a:rPr lang="it-IT" sz="1200" dirty="0" err="1">
                <a:solidFill>
                  <a:srgbClr val="002060"/>
                </a:solidFill>
              </a:rPr>
              <a:t>handler</a:t>
            </a:r>
            <a:r>
              <a:rPr lang="it-IT" sz="1200" dirty="0">
                <a:solidFill>
                  <a:srgbClr val="002060"/>
                </a:solidFill>
              </a:rPr>
              <a:t> visto sopra appena si clicca sul pulsante l’elemento compare nella barra dei preferiti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3D850B6-1715-4F56-9CE8-B58DD45253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2" t="4928" r="6288" b="21233"/>
          <a:stretch/>
        </p:blipFill>
        <p:spPr>
          <a:xfrm>
            <a:off x="5055759" y="2950549"/>
            <a:ext cx="6705385" cy="1384302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3575A2D-9C98-40E5-A44F-533439E14D6D}"/>
              </a:ext>
            </a:extLst>
          </p:cNvPr>
          <p:cNvCxnSpPr/>
          <p:nvPr/>
        </p:nvCxnSpPr>
        <p:spPr>
          <a:xfrm flipH="1" flipV="1">
            <a:off x="10558300" y="4209997"/>
            <a:ext cx="349071" cy="24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9F4C36C-040B-4915-A26B-BA7CEB3DA5AA}"/>
              </a:ext>
            </a:extLst>
          </p:cNvPr>
          <p:cNvSpPr txBox="1"/>
          <p:nvPr/>
        </p:nvSpPr>
        <p:spPr>
          <a:xfrm>
            <a:off x="10177440" y="4608227"/>
            <a:ext cx="1583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Appena si clicca sul pulsante l’elemento scompare dalla barra dei preferiti in quanto ha associato un </a:t>
            </a:r>
            <a:r>
              <a:rPr lang="it-IT" sz="1200" dirty="0" err="1">
                <a:solidFill>
                  <a:srgbClr val="002060"/>
                </a:solidFill>
              </a:rPr>
              <a:t>handler</a:t>
            </a:r>
            <a:r>
              <a:rPr lang="it-IT" sz="1200" dirty="0">
                <a:solidFill>
                  <a:srgbClr val="002060"/>
                </a:solidFill>
              </a:rPr>
              <a:t> </a:t>
            </a:r>
            <a:r>
              <a:rPr lang="it-IT" sz="1200" dirty="0" err="1">
                <a:solidFill>
                  <a:srgbClr val="002060"/>
                </a:solidFill>
              </a:rPr>
              <a:t>unclickedButton</a:t>
            </a:r>
            <a:r>
              <a:rPr lang="it-IT" sz="12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717104F-8B8E-4B17-9B65-F4083F20B62B}"/>
              </a:ext>
            </a:extLst>
          </p:cNvPr>
          <p:cNvSpPr txBox="1"/>
          <p:nvPr/>
        </p:nvSpPr>
        <p:spPr>
          <a:xfrm>
            <a:off x="4992479" y="3134868"/>
            <a:ext cx="2196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N.B se tutti gli elementi vengono rimossi dalla barra dei preferiti questa scompare in quanto le viene data la classe </a:t>
            </a:r>
            <a:r>
              <a:rPr lang="it-IT" sz="1200" dirty="0" err="1">
                <a:solidFill>
                  <a:srgbClr val="002060"/>
                </a:solidFill>
              </a:rPr>
              <a:t>removable</a:t>
            </a:r>
            <a:endParaRPr lang="it-IT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76366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5A89A90-78FB-4269-87E6-F31FAABA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6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91D48E6-5AB2-4E88-8222-FD3AE1CB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Barra di ricerca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1909389-F789-40A6-9D65-A3016303D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59" r="13213"/>
          <a:stretch/>
        </p:blipFill>
        <p:spPr>
          <a:xfrm>
            <a:off x="5470944" y="2678957"/>
            <a:ext cx="5895206" cy="2271957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C9CAFD7-4FC7-4A0C-8B1D-2EB5F20C2EEC}"/>
              </a:ext>
            </a:extLst>
          </p:cNvPr>
          <p:cNvCxnSpPr/>
          <p:nvPr/>
        </p:nvCxnSpPr>
        <p:spPr>
          <a:xfrm>
            <a:off x="7013643" y="2675106"/>
            <a:ext cx="496110" cy="21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A5E8C8D-3619-438A-B6A9-5A9820576B59}"/>
              </a:ext>
            </a:extLst>
          </p:cNvPr>
          <p:cNvSpPr txBox="1"/>
          <p:nvPr/>
        </p:nvSpPr>
        <p:spPr>
          <a:xfrm>
            <a:off x="5612860" y="2089612"/>
            <a:ext cx="1400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Appena scriviamo nella barra di ricerca i contenuti vengono filtrati, per via  dell’</a:t>
            </a:r>
            <a:r>
              <a:rPr lang="it-IT" sz="1200" dirty="0" err="1">
                <a:solidFill>
                  <a:srgbClr val="002060"/>
                </a:solidFill>
              </a:rPr>
              <a:t>handler</a:t>
            </a:r>
            <a:r>
              <a:rPr lang="it-IT" sz="1200" dirty="0">
                <a:solidFill>
                  <a:srgbClr val="002060"/>
                </a:solidFill>
              </a:rPr>
              <a:t> associato all’evento </a:t>
            </a:r>
            <a:r>
              <a:rPr lang="it-IT" sz="1200" dirty="0" err="1">
                <a:solidFill>
                  <a:srgbClr val="002060"/>
                </a:solidFill>
              </a:rPr>
              <a:t>keyUp</a:t>
            </a:r>
            <a:endParaRPr lang="it-IT" sz="1200" dirty="0">
              <a:solidFill>
                <a:srgbClr val="002060"/>
              </a:solidFill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8ED45B39-A577-4729-BADA-D4C0A089A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91" r="38995"/>
          <a:stretch/>
        </p:blipFill>
        <p:spPr>
          <a:xfrm>
            <a:off x="1545963" y="2889115"/>
            <a:ext cx="1819040" cy="20617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4BA2EFC-200E-45B0-9ADA-44789C502E3C}"/>
              </a:ext>
            </a:extLst>
          </p:cNvPr>
          <p:cNvCxnSpPr>
            <a:cxnSpLocks/>
          </p:cNvCxnSpPr>
          <p:nvPr/>
        </p:nvCxnSpPr>
        <p:spPr>
          <a:xfrm flipH="1" flipV="1">
            <a:off x="2951593" y="4395447"/>
            <a:ext cx="564605" cy="63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C1149CA-9575-47FF-B87F-234E4F48A49E}"/>
              </a:ext>
            </a:extLst>
          </p:cNvPr>
          <p:cNvSpPr txBox="1"/>
          <p:nvPr/>
        </p:nvSpPr>
        <p:spPr>
          <a:xfrm>
            <a:off x="3516198" y="5031354"/>
            <a:ext cx="1182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Ovviamente più specifico è il testo immesso più la ricerca sarà accurata</a:t>
            </a:r>
          </a:p>
        </p:txBody>
      </p:sp>
    </p:spTree>
    <p:extLst>
      <p:ext uri="{BB962C8B-B14F-4D97-AF65-F5344CB8AC3E}">
        <p14:creationId xmlns:p14="http://schemas.microsoft.com/office/powerpoint/2010/main" val="227135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Dividendi</Template>
  <TotalTime>670</TotalTime>
  <Words>182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Dividendi</vt:lpstr>
      <vt:lpstr>mhw2</vt:lpstr>
      <vt:lpstr>Cosa cambia?</vt:lpstr>
      <vt:lpstr>Cosa cambia…</vt:lpstr>
      <vt:lpstr>dettagli</vt:lpstr>
      <vt:lpstr>preferiti</vt:lpstr>
      <vt:lpstr>Barra di ricerca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EMANUELE ANDALORO</dc:creator>
  <cp:lastModifiedBy>EMANUELE ANDALORO</cp:lastModifiedBy>
  <cp:revision>55</cp:revision>
  <dcterms:created xsi:type="dcterms:W3CDTF">2021-03-24T10:18:17Z</dcterms:created>
  <dcterms:modified xsi:type="dcterms:W3CDTF">2021-04-11T13:44:52Z</dcterms:modified>
</cp:coreProperties>
</file>