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969FA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584A-F8DC-470A-ACF0-2A52A5BE2C2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1A394-9D6E-43B0-A5C3-303709EAA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3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1A394-9D6E-43B0-A5C3-303709EAA3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1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1DA2B6-BCA7-409E-B939-B185EB3BAEA3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1F2C-F952-48A8-9358-C709C968162B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7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3E50AA-7888-491B-93B5-D751ABAFA566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4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8F22-5C91-464F-9945-987467967EFF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01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6A16D4-C058-4DA4-9EAE-6AA031A30B3D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7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241-341D-4283-B47B-CA0A70CF9B92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90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F27-C431-4754-8879-74122CEF1873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B7B3-59F8-416A-B970-C7122EB218B7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54E4-679D-4584-B973-4F1DDEC81644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7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A27F53-75C0-47CA-9F25-D7EAC45AB5AF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87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CE3-385D-4465-9AE5-5CA497D46929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59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93FC8B-702F-48C5-8A57-2B7E3C22E8C1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EFD6D4-56DE-4167-B1C6-4D4063322DBD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78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EAF27E6-BB16-4290-B099-12A8523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mhw3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2EB28FD-A593-46C8-A1F3-2C62267E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05" y="567024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 dirty="0">
                <a:solidFill>
                  <a:schemeClr val="bg2"/>
                </a:solidFill>
              </a:rPr>
              <a:t> CASA  DISCOGRAFICA DB RECORDS</a:t>
            </a: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83C96F27-CF7D-4B4B-B6A9-8BE3C97A81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3" r="-1" b="24763"/>
          <a:stretch/>
        </p:blipFill>
        <p:spPr>
          <a:xfrm>
            <a:off x="443883" y="729734"/>
            <a:ext cx="11283519" cy="355449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807F9A0-81E9-4939-A01E-014D4A36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1" y="5945703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Studente</a:t>
            </a: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Emanuele Andaloro</a:t>
            </a:r>
          </a:p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Matricola:O46002006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F97CCD-B6B7-4ECB-B2AC-C541D64D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EFD6D4-56DE-4167-B1C6-4D4063322DBD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accent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78633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516862-00D2-4389-A163-B1FF34B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2</a:t>
            </a:fld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93307384-4915-46A6-AF45-9D693B0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sPOTIFY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52FD6A-F17D-4F43-9951-BEA59A61E6BE}"/>
              </a:ext>
            </a:extLst>
          </p:cNvPr>
          <p:cNvSpPr txBox="1"/>
          <p:nvPr/>
        </p:nvSpPr>
        <p:spPr>
          <a:xfrm>
            <a:off x="915259" y="3172959"/>
            <a:ext cx="49456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it-IT" sz="1600" dirty="0">
                <a:solidFill>
                  <a:srgbClr val="3D3D3D"/>
                </a:solidFill>
              </a:rPr>
            </a:br>
            <a:r>
              <a:rPr lang="it-IT" sz="1600" dirty="0">
                <a:solidFill>
                  <a:srgbClr val="3D3D3D"/>
                </a:solidFill>
              </a:rPr>
              <a:t>L'API fornisce una serie di endpoint, ciascuno con il proprio percorso univoco. Per accedere ai dati privati ​​tramite l'API Web, come i profili utente e le playlist, un'applicazione deve ottenere l'autorizzazione dell'utente per accedere ai dati. Nello specifico in questo progetto sono state utili per ottenere gli album più popolari in questo periodo e le informazioni ad essi correlate. 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C40D1C-D871-4CEB-9D67-EA05DC2D4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56" y="2470907"/>
            <a:ext cx="3206117" cy="57128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16560F8-6574-44C8-97B9-07B5DCC37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35" b="430"/>
          <a:stretch/>
        </p:blipFill>
        <p:spPr>
          <a:xfrm>
            <a:off x="7209903" y="3172959"/>
            <a:ext cx="2961970" cy="33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C5165C1-3C8B-43AF-A56F-D722858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3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410EB0B-4D9A-41F9-92FD-1C2E4CD9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Last.fm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E2CB92-3340-43F6-8FAF-774C62D80F22}"/>
              </a:ext>
            </a:extLst>
          </p:cNvPr>
          <p:cNvSpPr txBox="1"/>
          <p:nvPr/>
        </p:nvSpPr>
        <p:spPr>
          <a:xfrm>
            <a:off x="425816" y="3014102"/>
            <a:ext cx="566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3D3D3D"/>
                </a:solidFill>
              </a:rPr>
              <a:t>L'API Last.fm consente a chiunque di creare i propri programmi utilizzando i dati di Last.fm. In questo progetto sono state utilizzate  per ottenere informazioni sulle tracce del momento e reperire le informazioni ad esse correlate.</a:t>
            </a:r>
          </a:p>
          <a:p>
            <a:pPr algn="just"/>
            <a:endParaRPr lang="it-IT" dirty="0">
              <a:solidFill>
                <a:srgbClr val="3D3D3D"/>
              </a:solidFill>
            </a:endParaRPr>
          </a:p>
          <a:p>
            <a:pPr algn="just"/>
            <a:r>
              <a:rPr lang="it-IT" dirty="0">
                <a:solidFill>
                  <a:srgbClr val="3D3D3D"/>
                </a:solidFill>
              </a:rPr>
              <a:t>N.B</a:t>
            </a:r>
          </a:p>
          <a:p>
            <a:pPr algn="just"/>
            <a:r>
              <a:rPr lang="it-IT" dirty="0">
                <a:solidFill>
                  <a:srgbClr val="3D3D3D"/>
                </a:solidFill>
              </a:rPr>
              <a:t>Le tracce non hanno una copertina per cui le immagini ad esse associate sono state reperite in maniera casuale attraverso un’ altra API.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C951CA-88DF-4FBF-9225-5288BA78E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t="29990" r="11535" b="27636"/>
          <a:stretch/>
        </p:blipFill>
        <p:spPr>
          <a:xfrm>
            <a:off x="6316831" y="2602622"/>
            <a:ext cx="2677681" cy="82296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350F080-9F08-4095-99A0-98B00B4B2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89"/>
          <a:stretch/>
        </p:blipFill>
        <p:spPr>
          <a:xfrm>
            <a:off x="6494869" y="3429000"/>
            <a:ext cx="3613535" cy="276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32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AFDE7DD-B9A7-4F03-8250-4569522D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09771B0-ECD3-499F-BE86-66DC6485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pixabay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918E67-B497-4A2F-9AC9-B9361E3CB07F}"/>
              </a:ext>
            </a:extLst>
          </p:cNvPr>
          <p:cNvSpPr txBox="1"/>
          <p:nvPr/>
        </p:nvSpPr>
        <p:spPr>
          <a:xfrm>
            <a:off x="522554" y="2398744"/>
            <a:ext cx="6053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3D3D3D"/>
                </a:solidFill>
              </a:rPr>
              <a:t>Le API di PIXABAY un'interfaccia </a:t>
            </a:r>
            <a:r>
              <a:rPr lang="it-IT" dirty="0" err="1">
                <a:solidFill>
                  <a:srgbClr val="3D3D3D"/>
                </a:solidFill>
              </a:rPr>
              <a:t>RESTful</a:t>
            </a:r>
            <a:r>
              <a:rPr lang="it-IT" dirty="0">
                <a:solidFill>
                  <a:srgbClr val="3D3D3D"/>
                </a:solidFill>
              </a:rPr>
              <a:t> per la ricerca e il recupero di immagini e video gratuiti rilasciati con la licenza </a:t>
            </a:r>
            <a:r>
              <a:rPr lang="it-IT" dirty="0" err="1">
                <a:solidFill>
                  <a:srgbClr val="3D3D3D"/>
                </a:solidFill>
              </a:rPr>
              <a:t>Pixabay</a:t>
            </a:r>
            <a:r>
              <a:rPr lang="it-IT" dirty="0">
                <a:solidFill>
                  <a:srgbClr val="3D3D3D"/>
                </a:solidFill>
              </a:rPr>
              <a:t>.</a:t>
            </a:r>
          </a:p>
          <a:p>
            <a:pPr algn="just"/>
            <a:r>
              <a:rPr lang="it-IT" dirty="0">
                <a:solidFill>
                  <a:srgbClr val="3D3D3D"/>
                </a:solidFill>
              </a:rPr>
              <a:t>L'API restituisce oggetti con codifica JSON. Le chiavi e i valori </a:t>
            </a:r>
            <a:r>
              <a:rPr lang="it-IT" dirty="0" err="1">
                <a:solidFill>
                  <a:srgbClr val="3D3D3D"/>
                </a:solidFill>
              </a:rPr>
              <a:t>hash</a:t>
            </a:r>
            <a:r>
              <a:rPr lang="it-IT" dirty="0">
                <a:solidFill>
                  <a:srgbClr val="3D3D3D"/>
                </a:solidFill>
              </a:rPr>
              <a:t> fanno distinzione tra maiuscole e minuscole e la codifica dei caratteri è in UTF-8. Le chiavi </a:t>
            </a:r>
            <a:r>
              <a:rPr lang="it-IT" dirty="0" err="1">
                <a:solidFill>
                  <a:srgbClr val="3D3D3D"/>
                </a:solidFill>
              </a:rPr>
              <a:t>hash</a:t>
            </a:r>
            <a:r>
              <a:rPr lang="it-IT" dirty="0">
                <a:solidFill>
                  <a:srgbClr val="3D3D3D"/>
                </a:solidFill>
              </a:rPr>
              <a:t> possono essere restituite in qualsiasi ordine casuale e nuove chiavi possono essere aggiunte in qualsiasi momento. </a:t>
            </a:r>
          </a:p>
          <a:p>
            <a:pPr algn="just"/>
            <a:endParaRPr lang="it-IT" dirty="0">
              <a:solidFill>
                <a:srgbClr val="3D3D3D"/>
              </a:solidFill>
            </a:endParaRPr>
          </a:p>
          <a:p>
            <a:pPr algn="just"/>
            <a:r>
              <a:rPr lang="it-IT" dirty="0">
                <a:solidFill>
                  <a:srgbClr val="3D3D3D"/>
                </a:solidFill>
              </a:rPr>
              <a:t>In questo progetto le API di </a:t>
            </a:r>
            <a:r>
              <a:rPr lang="it-IT" dirty="0" err="1">
                <a:solidFill>
                  <a:srgbClr val="3D3D3D"/>
                </a:solidFill>
              </a:rPr>
              <a:t>Pixabay</a:t>
            </a:r>
            <a:r>
              <a:rPr lang="it-IT" dirty="0">
                <a:solidFill>
                  <a:srgbClr val="3D3D3D"/>
                </a:solidFill>
              </a:rPr>
              <a:t> sono state utili per dare delle copertine alle tracce, tali immagini sono state scelte in maniera </a:t>
            </a:r>
            <a:r>
              <a:rPr lang="it-IT" u="sng" dirty="0">
                <a:solidFill>
                  <a:srgbClr val="3D3D3D"/>
                </a:solidFill>
              </a:rPr>
              <a:t>casuale.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256EBF-A5AD-43FC-BB24-D7A6875B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2287562"/>
            <a:ext cx="4046220" cy="7856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CFA7976-F826-417D-A496-2230F4F48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13" b="1760"/>
          <a:stretch/>
        </p:blipFill>
        <p:spPr>
          <a:xfrm>
            <a:off x="6918960" y="3239249"/>
            <a:ext cx="5129477" cy="2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6C2E637-FF86-4853-8A4E-2755B42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D6D4-56DE-4167-B1C6-4D4063322DBD}" type="slidenum">
              <a:rPr lang="it-IT" smtClean="0"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E521BA-86E2-4AAD-840D-711910A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vagalume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5CCEA7-C25E-47A5-8D8C-74D64B419EC0}"/>
              </a:ext>
            </a:extLst>
          </p:cNvPr>
          <p:cNvSpPr txBox="1"/>
          <p:nvPr/>
        </p:nvSpPr>
        <p:spPr>
          <a:xfrm>
            <a:off x="1230521" y="2826458"/>
            <a:ext cx="4394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3D3D3D"/>
                </a:solidFill>
              </a:rPr>
              <a:t>Lanciato nel 2002, </a:t>
            </a:r>
            <a:r>
              <a:rPr lang="it-IT" dirty="0" err="1">
                <a:solidFill>
                  <a:srgbClr val="3D3D3D"/>
                </a:solidFill>
              </a:rPr>
              <a:t>Vagalume</a:t>
            </a:r>
            <a:r>
              <a:rPr lang="it-IT" dirty="0">
                <a:solidFill>
                  <a:srgbClr val="3D3D3D"/>
                </a:solidFill>
              </a:rPr>
              <a:t> è il più grande portale musicale del Brasile. Oltre ad essere ben noto per i testi delle canzoni organizzate e catalogate sul sito, </a:t>
            </a:r>
            <a:r>
              <a:rPr lang="it-IT" dirty="0" err="1">
                <a:solidFill>
                  <a:srgbClr val="3D3D3D"/>
                </a:solidFill>
              </a:rPr>
              <a:t>Vagalume</a:t>
            </a:r>
            <a:r>
              <a:rPr lang="it-IT" dirty="0">
                <a:solidFill>
                  <a:srgbClr val="3D3D3D"/>
                </a:solidFill>
              </a:rPr>
              <a:t> ha anche una vasta collezione di discografie, traduzioni, figure, foto, stili musicali, notizie, informazioni biografiche sugli artisti.</a:t>
            </a:r>
          </a:p>
          <a:p>
            <a:pPr algn="just"/>
            <a:r>
              <a:rPr lang="it-IT" dirty="0">
                <a:solidFill>
                  <a:srgbClr val="3D3D3D"/>
                </a:solidFill>
              </a:rPr>
              <a:t>Nel progetto mi è stato utile per trovare gli artisti più di tendenza e ottenere le informazioni ad essi collegate.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1CFAF4-4972-42A8-B20C-0C7C2189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1790"/>
          <a:stretch/>
        </p:blipFill>
        <p:spPr>
          <a:xfrm>
            <a:off x="6677971" y="3429000"/>
            <a:ext cx="3880329" cy="30318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2DA6C89-0A48-4DF1-A5CC-0DD74DCB0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3"/>
          <a:stretch/>
        </p:blipFill>
        <p:spPr>
          <a:xfrm>
            <a:off x="5943853" y="2223916"/>
            <a:ext cx="3267075" cy="12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83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26825C-C353-4D81-8E07-98E05DBA1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DCA04-5B25-4F5E-9F91-4EE56EC9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20E88-3AE1-4383-86CB-932E77207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88EAD-27DD-4E2D-B308-47C473EC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2B91E4-1177-4C88-B9C3-A509D6B1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La pagina web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5AAD34-DAC7-4E4C-914E-0B9DC1AB88C9}"/>
              </a:ext>
            </a:extLst>
          </p:cNvPr>
          <p:cNvSpPr txBox="1"/>
          <p:nvPr/>
        </p:nvSpPr>
        <p:spPr>
          <a:xfrm>
            <a:off x="581192" y="2190577"/>
            <a:ext cx="5084014" cy="215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 err="1">
                <a:solidFill>
                  <a:schemeClr val="tx2"/>
                </a:solidFill>
              </a:rPr>
              <a:t>Nell’implementazione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della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pagina</a:t>
            </a:r>
            <a:r>
              <a:rPr lang="en-US" dirty="0">
                <a:solidFill>
                  <a:schemeClr val="tx2"/>
                </a:solidFill>
              </a:rPr>
              <a:t> web è </a:t>
            </a:r>
            <a:r>
              <a:rPr lang="en-US" dirty="0" err="1">
                <a:solidFill>
                  <a:schemeClr val="tx2"/>
                </a:solidFill>
              </a:rPr>
              <a:t>stata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aggiunta</a:t>
            </a:r>
            <a:r>
              <a:rPr lang="en-US" dirty="0">
                <a:solidFill>
                  <a:schemeClr val="tx2"/>
                </a:solidFill>
              </a:rPr>
              <a:t> una </a:t>
            </a:r>
            <a:r>
              <a:rPr lang="en-US" dirty="0" err="1">
                <a:solidFill>
                  <a:schemeClr val="tx2"/>
                </a:solidFill>
              </a:rPr>
              <a:t>nuova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sezione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cui </a:t>
            </a:r>
            <a:r>
              <a:rPr lang="en-US" dirty="0" err="1">
                <a:solidFill>
                  <a:schemeClr val="tx2"/>
                </a:solidFill>
              </a:rPr>
              <a:t>contenuti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vengono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caricati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dinamicamente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tramite</a:t>
            </a:r>
            <a:r>
              <a:rPr lang="en-US" dirty="0">
                <a:solidFill>
                  <a:schemeClr val="tx2"/>
                </a:solidFill>
              </a:rPr>
              <a:t> le API. Tale </a:t>
            </a:r>
            <a:r>
              <a:rPr lang="en-US" dirty="0" err="1">
                <a:solidFill>
                  <a:schemeClr val="tx2"/>
                </a:solidFill>
              </a:rPr>
              <a:t>sezione</a:t>
            </a:r>
            <a:r>
              <a:rPr lang="en-US" dirty="0">
                <a:solidFill>
                  <a:schemeClr val="tx2"/>
                </a:solidFill>
              </a:rPr>
              <a:t> è </a:t>
            </a:r>
            <a:r>
              <a:rPr lang="en-US" dirty="0" err="1">
                <a:solidFill>
                  <a:schemeClr val="tx2"/>
                </a:solidFill>
              </a:rPr>
              <a:t>inizialmente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nascosta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appare</a:t>
            </a:r>
            <a:r>
              <a:rPr lang="en-US" dirty="0">
                <a:solidFill>
                  <a:schemeClr val="tx2"/>
                </a:solidFill>
              </a:rPr>
              <a:t> solo </a:t>
            </a:r>
            <a:r>
              <a:rPr lang="en-US" dirty="0" err="1">
                <a:solidFill>
                  <a:schemeClr val="tx2"/>
                </a:solidFill>
              </a:rPr>
              <a:t>quando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clicca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pulsante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scopri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nella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pagina</a:t>
            </a:r>
            <a:r>
              <a:rPr lang="en-US" dirty="0">
                <a:solidFill>
                  <a:schemeClr val="tx2"/>
                </a:solidFill>
              </a:rPr>
              <a:t> web.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E785CD-3A76-4066-81D1-1A23A29C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" r="1473" b="-2"/>
          <a:stretch/>
        </p:blipFill>
        <p:spPr>
          <a:xfrm>
            <a:off x="8042147" y="2441277"/>
            <a:ext cx="3839485" cy="165408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7E4122-2F93-4E3B-829B-EEC001C3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370" y="6197501"/>
            <a:ext cx="5448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CEFD6D4-56DE-4167-B1C6-4D4063322DBD}" type="slidenum">
              <a:rPr lang="en-US" smtClean="0"/>
              <a:pPr defTabSz="4572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4B0DC5-5F8D-4F76-BF0E-2868DE345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0" t="9483" r="5193" b="6038"/>
          <a:stretch/>
        </p:blipFill>
        <p:spPr>
          <a:xfrm>
            <a:off x="8043839" y="4095366"/>
            <a:ext cx="3699935" cy="1860772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866A540-479C-4FE3-A89D-2C1C095C4E78}"/>
              </a:ext>
            </a:extLst>
          </p:cNvPr>
          <p:cNvCxnSpPr/>
          <p:nvPr/>
        </p:nvCxnSpPr>
        <p:spPr>
          <a:xfrm flipV="1">
            <a:off x="7399020" y="4160520"/>
            <a:ext cx="23164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56D94B-13A7-4EA9-8A5C-27FE39AD1828}"/>
              </a:ext>
            </a:extLst>
          </p:cNvPr>
          <p:cNvSpPr txBox="1"/>
          <p:nvPr/>
        </p:nvSpPr>
        <p:spPr>
          <a:xfrm>
            <a:off x="4792982" y="4346064"/>
            <a:ext cx="256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3D3D3D"/>
                </a:solidFill>
              </a:rPr>
              <a:t>Se si clicca su scopri si attiva un evento ‘click’ il cui </a:t>
            </a:r>
            <a:r>
              <a:rPr lang="it-IT" dirty="0" err="1">
                <a:solidFill>
                  <a:srgbClr val="3D3D3D"/>
                </a:solidFill>
              </a:rPr>
              <a:t>handler</a:t>
            </a:r>
            <a:r>
              <a:rPr lang="it-IT" dirty="0">
                <a:solidFill>
                  <a:srgbClr val="3D3D3D"/>
                </a:solidFill>
              </a:rPr>
              <a:t> è </a:t>
            </a:r>
            <a:r>
              <a:rPr lang="it-IT" dirty="0" err="1">
                <a:solidFill>
                  <a:srgbClr val="3D3D3D"/>
                </a:solidFill>
              </a:rPr>
              <a:t>select_discover_button</a:t>
            </a:r>
            <a:r>
              <a:rPr lang="it-IT" dirty="0">
                <a:solidFill>
                  <a:srgbClr val="3D3D3D"/>
                </a:solidFill>
              </a:rPr>
              <a:t>, se si vuole tornare alla situazione iniziale basta cliccare nuovamente sul pulsante</a:t>
            </a:r>
          </a:p>
        </p:txBody>
      </p:sp>
    </p:spTree>
    <p:extLst>
      <p:ext uri="{BB962C8B-B14F-4D97-AF65-F5344CB8AC3E}">
        <p14:creationId xmlns:p14="http://schemas.microsoft.com/office/powerpoint/2010/main" val="32455409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895</TotalTime>
  <Words>410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Dividendi</vt:lpstr>
      <vt:lpstr>mhw3</vt:lpstr>
      <vt:lpstr>sPOTIFY</vt:lpstr>
      <vt:lpstr>Last.fm</vt:lpstr>
      <vt:lpstr>pixabay</vt:lpstr>
      <vt:lpstr>vagalume</vt:lpstr>
      <vt:lpstr>La pagina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EMANUELE ANDALORO</dc:creator>
  <cp:lastModifiedBy>EMANUELE ANDALORO</cp:lastModifiedBy>
  <cp:revision>80</cp:revision>
  <dcterms:created xsi:type="dcterms:W3CDTF">2021-03-24T10:18:17Z</dcterms:created>
  <dcterms:modified xsi:type="dcterms:W3CDTF">2021-04-26T16:01:35Z</dcterms:modified>
</cp:coreProperties>
</file>