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8" r:id="rId6"/>
    <p:sldId id="259" r:id="rId7"/>
    <p:sldId id="260" r:id="rId8"/>
    <p:sldId id="276" r:id="rId9"/>
    <p:sldId id="264" r:id="rId10"/>
    <p:sldId id="265" r:id="rId11"/>
    <p:sldId id="266" r:id="rId12"/>
    <p:sldId id="267" r:id="rId13"/>
    <p:sldId id="277" r:id="rId14"/>
    <p:sldId id="280" r:id="rId15"/>
    <p:sldId id="281" r:id="rId16"/>
    <p:sldId id="282" r:id="rId17"/>
    <p:sldId id="283" r:id="rId18"/>
    <p:sldId id="278" r:id="rId19"/>
    <p:sldId id="269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A0DE7-AF9B-4FDD-839A-82AD62F13E5B}" v="398" dt="2024-01-22T22:50:39.141"/>
    <p1510:client id="{82DCDBE3-CA3D-C94C-37D1-FCC7D1291882}" v="11" dt="2024-01-22T22:11:38.226"/>
    <p1510:client id="{88C11D6F-418E-EFDD-39CC-0522878CB120}" v="3" dt="2024-01-22T15:42:44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1" y="978409"/>
            <a:ext cx="7880243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1" y="3602038"/>
            <a:ext cx="7880243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9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951" y="483577"/>
            <a:ext cx="8360303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1" y="978409"/>
            <a:ext cx="7880243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3145" y="3103132"/>
            <a:ext cx="7880243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2918401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031283" y="978409"/>
            <a:ext cx="221091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3474" y="978409"/>
            <a:ext cx="5442340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8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78408"/>
            <a:ext cx="7975854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756" y="3922233"/>
            <a:ext cx="8360303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78410"/>
            <a:ext cx="78867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0" y="4171446"/>
            <a:ext cx="78867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756" y="3922232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756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756" y="483577"/>
            <a:ext cx="8360303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78409"/>
            <a:ext cx="8360303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951" y="3103132"/>
            <a:ext cx="4063913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8341" y="3103132"/>
            <a:ext cx="4063913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2918401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" y="978407"/>
            <a:ext cx="835877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74" y="2500921"/>
            <a:ext cx="4009667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74" y="3429000"/>
            <a:ext cx="4009667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2841" y="2500921"/>
            <a:ext cx="4029413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2841" y="3429000"/>
            <a:ext cx="4029413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474" y="6419089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2193" y="-7190"/>
            <a:ext cx="48006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3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756" y="3933312"/>
            <a:ext cx="8360303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78409"/>
            <a:ext cx="7975854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3933311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756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4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" y="978408"/>
            <a:ext cx="3215545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987426"/>
            <a:ext cx="483486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74" y="3645074"/>
            <a:ext cx="3215545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" y="978408"/>
            <a:ext cx="3215545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83486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74" y="3645074"/>
            <a:ext cx="3215545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1" y="978409"/>
            <a:ext cx="7880243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1" y="3306871"/>
            <a:ext cx="7880243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3474" y="1005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" y="64190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2193" y="1005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951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fran.zlatar@fer.hr" TargetMode="External"/><Relationship Id="rId3" Type="http://schemas.openxmlformats.org/officeDocument/2006/relationships/hyperlink" Target="mailto:lovro.akmacic@fer.hr" TargetMode="External"/><Relationship Id="rId7" Type="http://schemas.openxmlformats.org/officeDocument/2006/relationships/hyperlink" Target="mailto:karlo.vrdoljak@fer.hr" TargetMode="External"/><Relationship Id="rId2" Type="http://schemas.openxmlformats.org/officeDocument/2006/relationships/hyperlink" Target="mailto:ema.badurina@fer.h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vlatko.rohak@fer.hr" TargetMode="External"/><Relationship Id="rId5" Type="http://schemas.openxmlformats.org/officeDocument/2006/relationships/hyperlink" Target="mailto:lucija.lasovic@fer.hr" TargetMode="External"/><Relationship Id="rId4" Type="http://schemas.openxmlformats.org/officeDocument/2006/relationships/hyperlink" Target="mailto:andrea.jakovce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E3855-BF5B-8E6B-8A24-5879F893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755" y="702870"/>
            <a:ext cx="4211245" cy="3093468"/>
          </a:xfrm>
        </p:spPr>
        <p:txBody>
          <a:bodyPr anchor="b">
            <a:normAutofit/>
          </a:bodyPr>
          <a:lstStyle/>
          <a:p>
            <a:r>
              <a:rPr lang="en-US" sz="5600" dirty="0"/>
              <a:t>Medicinska rehabilitacija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35CA-3C70-0E51-70AE-3CF32580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54" y="4067746"/>
            <a:ext cx="4211245" cy="2163418"/>
          </a:xfrm>
        </p:spPr>
        <p:txBody>
          <a:bodyPr anchor="t">
            <a:normAutofit/>
          </a:bodyPr>
          <a:lstStyle/>
          <a:p>
            <a:r>
              <a:rPr lang="en-US" dirty="0"/>
              <a:t>Proginator</a:t>
            </a:r>
          </a:p>
          <a:p>
            <a:r>
              <a:rPr lang="en-US" dirty="0"/>
              <a:t>PROGRAMSKO INŽENJERSTVO</a:t>
            </a:r>
          </a:p>
          <a:p>
            <a:r>
              <a:rPr lang="en-US" dirty="0"/>
              <a:t>Ak. God. 2023./2024.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person on a wheelchair with a computer&#10;&#10;Description automatically generated">
            <a:extLst>
              <a:ext uri="{FF2B5EF4-FFF2-40B4-BE49-F238E27FC236}">
                <a16:creationId xmlns:a16="http://schemas.microsoft.com/office/drawing/2014/main" id="{32E4C725-EFC7-DF62-BE41-D4820B21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67" y="1360746"/>
            <a:ext cx="3764863" cy="41365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9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3F156-60EE-2345-8A8E-CDA79ECB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385"/>
            <a:ext cx="9144000" cy="53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63C0F-5687-895B-6C68-D08334A8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38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DDA31-0019-26A4-4ABA-D09726E2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9" y="597082"/>
            <a:ext cx="8578921" cy="54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1C3BF-027B-2DBB-154A-6AEB1512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264"/>
            <a:ext cx="9144000" cy="55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C9F60-5F11-7401-4798-023E5EED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194"/>
            <a:ext cx="9144000" cy="57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707DCC-402C-44A1-DFA1-2CDF70C3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496"/>
            <a:ext cx="9144000" cy="48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2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en-US" sz="4400" dirty="0" err="1"/>
              <a:t>Naučene</a:t>
            </a:r>
            <a:r>
              <a:rPr lang="en-US" sz="4400" dirty="0"/>
              <a:t> </a:t>
            </a:r>
            <a:r>
              <a:rPr lang="en-US" sz="4400" dirty="0" err="1"/>
              <a:t>lekcije</a:t>
            </a:r>
            <a:endParaRPr lang="hr-H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Rad u </a:t>
            </a:r>
            <a:r>
              <a:rPr lang="en-US" dirty="0" err="1"/>
              <a:t>timu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Komunikacija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/>
              <a:t>rokova</a:t>
            </a:r>
            <a:endParaRPr lang="en-US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err="1"/>
              <a:t>Bolja</a:t>
            </a:r>
            <a:r>
              <a:rPr lang="en-US" dirty="0"/>
              <a:t> </a:t>
            </a:r>
            <a:r>
              <a:rPr lang="en-US" dirty="0" err="1"/>
              <a:t>priprema</a:t>
            </a:r>
            <a:endParaRPr lang="en-US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9ED4E-9C4F-97A4-770A-3E4B3C6CF755}"/>
              </a:ext>
            </a:extLst>
          </p:cNvPr>
          <p:cNvSpPr txBox="1"/>
          <p:nvPr/>
        </p:nvSpPr>
        <p:spPr>
          <a:xfrm>
            <a:off x="595901" y="760288"/>
            <a:ext cx="79521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Ema Badurina – </a:t>
            </a:r>
            <a:r>
              <a:rPr lang="en-US" sz="2800" dirty="0">
                <a:hlinkClick r:id="rId2"/>
              </a:rPr>
              <a:t>ema.badurina@fer.hr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Lovro</a:t>
            </a:r>
            <a:r>
              <a:rPr lang="en-US" sz="2800" dirty="0"/>
              <a:t> </a:t>
            </a:r>
            <a:r>
              <a:rPr lang="en-US" sz="2800" dirty="0" err="1"/>
              <a:t>Akmačić</a:t>
            </a:r>
            <a:r>
              <a:rPr lang="en-US" sz="2800" dirty="0"/>
              <a:t> – </a:t>
            </a:r>
            <a:r>
              <a:rPr lang="en-US" sz="2800" dirty="0">
                <a:hlinkClick r:id="rId3"/>
              </a:rPr>
              <a:t>lovro.akmacic@fer.hr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Andrea </a:t>
            </a:r>
            <a:r>
              <a:rPr lang="en-US" sz="2800" dirty="0" err="1"/>
              <a:t>Jakovčević</a:t>
            </a:r>
            <a:r>
              <a:rPr lang="en-US" sz="2800" dirty="0"/>
              <a:t> – </a:t>
            </a:r>
            <a:r>
              <a:rPr lang="en-US" sz="2800" dirty="0">
                <a:hlinkClick r:id="rId4"/>
              </a:rPr>
              <a:t>andrea.jakovcevic@fer.hr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Lucija </a:t>
            </a:r>
            <a:r>
              <a:rPr lang="en-US" sz="2800" dirty="0" err="1"/>
              <a:t>Lasović</a:t>
            </a:r>
            <a:r>
              <a:rPr lang="en-US" sz="2800" dirty="0"/>
              <a:t> – </a:t>
            </a:r>
            <a:r>
              <a:rPr lang="en-US" sz="2800" dirty="0">
                <a:hlinkClick r:id="rId5"/>
              </a:rPr>
              <a:t>lucija.lasovic@fer.hr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Vlatko Rohak – </a:t>
            </a:r>
            <a:r>
              <a:rPr lang="en-US" sz="2800" dirty="0">
                <a:hlinkClick r:id="rId6"/>
              </a:rPr>
              <a:t>vlatko.rohak@fer.hr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Karlo </a:t>
            </a:r>
            <a:r>
              <a:rPr lang="en-US" sz="2800" dirty="0" err="1"/>
              <a:t>Vrdoljak</a:t>
            </a:r>
            <a:r>
              <a:rPr lang="en-US" sz="2800" dirty="0"/>
              <a:t> – </a:t>
            </a:r>
            <a:r>
              <a:rPr lang="en-US" sz="2800" dirty="0">
                <a:hlinkClick r:id="rId7"/>
              </a:rPr>
              <a:t>karlo.vrdoljak@fer.hr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Fran Zlatar – </a:t>
            </a:r>
            <a:r>
              <a:rPr lang="en-US" sz="2800" dirty="0">
                <a:hlinkClick r:id="rId8"/>
              </a:rPr>
              <a:t>fran.zlatar@fer.hr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9485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hr-HR" sz="4400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Opis zadatka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Pregled zahtjeva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Arhitektura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Korišteni alati i tehnologije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Iskustva</a:t>
            </a:r>
          </a:p>
        </p:txBody>
      </p:sp>
    </p:spTree>
    <p:extLst>
      <p:ext uri="{BB962C8B-B14F-4D97-AF65-F5344CB8AC3E}">
        <p14:creationId xmlns:p14="http://schemas.microsoft.com/office/powerpoint/2010/main" val="85733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en-US" sz="4400" dirty="0"/>
              <a:t>Članovi tima</a:t>
            </a:r>
            <a:endParaRPr lang="hr-H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Ema Badurina – voditelj, dokumentacija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Lucija Lasović – dokumentacije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Karlo Vrdoljak – </a:t>
            </a:r>
            <a:r>
              <a:rPr lang="hr-HR" i="1" dirty="0"/>
              <a:t>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Fran Zlatar – </a:t>
            </a:r>
            <a:r>
              <a:rPr lang="hr-HR" i="1" dirty="0"/>
              <a:t>backend, deploy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Lovro Akmačić – </a:t>
            </a:r>
            <a:r>
              <a:rPr lang="hr-HR" i="1" dirty="0"/>
              <a:t>frontend, </a:t>
            </a:r>
            <a:r>
              <a:rPr lang="hr-HR" dirty="0"/>
              <a:t>djelatnik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Andrea Jakovčević – </a:t>
            </a:r>
            <a:r>
              <a:rPr lang="hr-HR" i="1" dirty="0"/>
              <a:t>frontend, </a:t>
            </a:r>
            <a:r>
              <a:rPr lang="hr-HR" dirty="0"/>
              <a:t>pacijent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Vlatko Rohak – </a:t>
            </a:r>
            <a:r>
              <a:rPr lang="hr-HR" i="1" dirty="0"/>
              <a:t>frontend, </a:t>
            </a:r>
            <a:r>
              <a:rPr lang="hr-HR" dirty="0"/>
              <a:t>administrator i</a:t>
            </a:r>
            <a:r>
              <a:rPr lang="en-US" dirty="0"/>
              <a:t> prijava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en-US" sz="4400" dirty="0"/>
              <a:t>Opis zadatka</a:t>
            </a:r>
            <a:endParaRPr lang="hr-H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Web-aplikacija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Sustav</a:t>
            </a:r>
            <a:r>
              <a:rPr lang="en-US" dirty="0"/>
              <a:t> za </a:t>
            </a:r>
            <a:r>
              <a:rPr lang="en-US" dirty="0" err="1"/>
              <a:t>zdravstvenu</a:t>
            </a:r>
            <a:r>
              <a:rPr lang="en-US" dirty="0"/>
              <a:t> </a:t>
            </a:r>
            <a:r>
              <a:rPr lang="en-US" dirty="0" err="1"/>
              <a:t>ustanovu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Medicinska rehabilitacija</a:t>
            </a:r>
          </a:p>
          <a:p>
            <a:pPr marL="1028700" lvl="1" indent="-342900"/>
            <a:r>
              <a:rPr lang="en-US" dirty="0" err="1"/>
              <a:t>Prijavljivanje</a:t>
            </a:r>
            <a:endParaRPr lang="en-US" dirty="0"/>
          </a:p>
          <a:p>
            <a:pPr marL="1028700" lvl="1" indent="-342900"/>
            <a:r>
              <a:rPr lang="en-US" dirty="0" err="1"/>
              <a:t>Evidentiranje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Booking.com – primjer </a:t>
            </a:r>
            <a:r>
              <a:rPr lang="en-US" dirty="0" err="1"/>
              <a:t>slične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en-US" sz="4400" dirty="0"/>
              <a:t>Pregled zahtjeva</a:t>
            </a:r>
            <a:endParaRPr lang="hr-H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Pacijent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Djelatnik</a:t>
            </a:r>
            <a:r>
              <a:rPr lang="en-US" dirty="0"/>
              <a:t>:</a:t>
            </a:r>
          </a:p>
          <a:p>
            <a:pPr marL="1028700" lvl="1" indent="-342900"/>
            <a:r>
              <a:rPr lang="en-US" dirty="0" err="1"/>
              <a:t>Liječnik</a:t>
            </a:r>
            <a:endParaRPr lang="en-US" dirty="0"/>
          </a:p>
          <a:p>
            <a:pPr marL="1028700" lvl="1" indent="-342900"/>
            <a:r>
              <a:rPr lang="en-US" dirty="0"/>
              <a:t>Administrator</a:t>
            </a:r>
          </a:p>
          <a:p>
            <a:pPr marL="10287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Sustav</a:t>
            </a:r>
            <a:r>
              <a:rPr lang="en-US" dirty="0"/>
              <a:t> </a:t>
            </a:r>
            <a:r>
              <a:rPr lang="en-US" dirty="0" err="1"/>
              <a:t>zdravstvene</a:t>
            </a:r>
            <a:r>
              <a:rPr lang="en-US" dirty="0"/>
              <a:t> </a:t>
            </a:r>
            <a:r>
              <a:rPr lang="en-US" dirty="0" err="1"/>
              <a:t>zaštite</a:t>
            </a:r>
            <a:r>
              <a:rPr lang="en-US" dirty="0"/>
              <a:t> i </a:t>
            </a:r>
            <a:r>
              <a:rPr lang="en-US" dirty="0" err="1"/>
              <a:t>imenik</a:t>
            </a:r>
            <a:r>
              <a:rPr lang="en-US" dirty="0"/>
              <a:t> </a:t>
            </a:r>
            <a:r>
              <a:rPr lang="en-US" dirty="0" err="1"/>
              <a:t>liječnika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hr-HR" sz="4400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Pristup više korisnika istovremeno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Dostupan 99,99% vremena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Kriptirane lozinke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Veza</a:t>
            </a:r>
            <a:r>
              <a:rPr lang="en-US" dirty="0"/>
              <a:t> s bazom – brza i </a:t>
            </a:r>
            <a:r>
              <a:rPr lang="en-US" dirty="0" err="1"/>
              <a:t>otporna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greške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sustavu</a:t>
            </a:r>
            <a:r>
              <a:rPr lang="en-US" dirty="0"/>
              <a:t> iz </a:t>
            </a:r>
            <a:r>
              <a:rPr lang="en-US" dirty="0" err="1"/>
              <a:t>javne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</a:t>
            </a:r>
            <a:r>
              <a:rPr lang="en-US" dirty="0" err="1"/>
              <a:t>razinu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(HTTPS)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Intuitivno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sučelje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hrvatskom</a:t>
            </a:r>
            <a:r>
              <a:rPr lang="en-US" dirty="0"/>
              <a:t> </a:t>
            </a:r>
            <a:r>
              <a:rPr lang="en-US" dirty="0" err="1"/>
              <a:t>jeziku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en-US" sz="4400" dirty="0" err="1"/>
              <a:t>Arhitektura</a:t>
            </a:r>
            <a:r>
              <a:rPr lang="en-US" sz="4400" dirty="0"/>
              <a:t> </a:t>
            </a:r>
            <a:r>
              <a:rPr lang="en-US" sz="4400" dirty="0" err="1"/>
              <a:t>sustava</a:t>
            </a:r>
            <a:endParaRPr lang="hr-H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MVC </a:t>
            </a:r>
            <a:r>
              <a:rPr lang="en-US" i="1" dirty="0"/>
              <a:t>(Model-View-Controller) </a:t>
            </a:r>
            <a:r>
              <a:rPr lang="en-US" dirty="0" err="1"/>
              <a:t>arhitektura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Klijent</a:t>
            </a:r>
            <a:r>
              <a:rPr lang="en-US" dirty="0"/>
              <a:t> – </a:t>
            </a:r>
            <a:r>
              <a:rPr lang="en-US" dirty="0" err="1"/>
              <a:t>Poslužitelj</a:t>
            </a:r>
            <a:r>
              <a:rPr lang="en-US" dirty="0"/>
              <a:t> –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EA7A2F-AF79-989D-3DD4-80C6BBB77DD5}"/>
              </a:ext>
            </a:extLst>
          </p:cNvPr>
          <p:cNvSpPr/>
          <p:nvPr/>
        </p:nvSpPr>
        <p:spPr>
          <a:xfrm>
            <a:off x="3565133" y="3234854"/>
            <a:ext cx="1859622" cy="71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CC140F-1228-B0BC-50CE-1382CDA31A93}"/>
              </a:ext>
            </a:extLst>
          </p:cNvPr>
          <p:cNvSpPr/>
          <p:nvPr/>
        </p:nvSpPr>
        <p:spPr>
          <a:xfrm>
            <a:off x="2099353" y="4522871"/>
            <a:ext cx="1859622" cy="71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847460-4AE8-528A-DB26-3C515BD8AF8C}"/>
              </a:ext>
            </a:extLst>
          </p:cNvPr>
          <p:cNvSpPr/>
          <p:nvPr/>
        </p:nvSpPr>
        <p:spPr>
          <a:xfrm>
            <a:off x="5185025" y="4522872"/>
            <a:ext cx="1859622" cy="71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E6103-031F-C464-7832-4A86F38C4BEC}"/>
              </a:ext>
            </a:extLst>
          </p:cNvPr>
          <p:cNvSpPr txBox="1"/>
          <p:nvPr/>
        </p:nvSpPr>
        <p:spPr>
          <a:xfrm>
            <a:off x="3888768" y="3409783"/>
            <a:ext cx="121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B5D4B-2383-D213-7C94-45DEC00C8A21}"/>
              </a:ext>
            </a:extLst>
          </p:cNvPr>
          <p:cNvSpPr txBox="1"/>
          <p:nvPr/>
        </p:nvSpPr>
        <p:spPr>
          <a:xfrm>
            <a:off x="5732980" y="4697800"/>
            <a:ext cx="12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3FF27-6243-B29B-9BE0-2193C5C7E4FD}"/>
              </a:ext>
            </a:extLst>
          </p:cNvPr>
          <p:cNvSpPr txBox="1"/>
          <p:nvPr/>
        </p:nvSpPr>
        <p:spPr>
          <a:xfrm>
            <a:off x="2637996" y="4697800"/>
            <a:ext cx="12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  <a:endParaRPr lang="hr-H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6ED74-6FD2-4489-03D2-70B5E876B8E1}"/>
              </a:ext>
            </a:extLst>
          </p:cNvPr>
          <p:cNvCxnSpPr/>
          <p:nvPr/>
        </p:nvCxnSpPr>
        <p:spPr>
          <a:xfrm flipH="1">
            <a:off x="3565133" y="3954045"/>
            <a:ext cx="323635" cy="5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5A091D-FDE8-D1C3-A5B0-0BB7845ECEEA}"/>
              </a:ext>
            </a:extLst>
          </p:cNvPr>
          <p:cNvCxnSpPr>
            <a:cxnSpLocks/>
          </p:cNvCxnSpPr>
          <p:nvPr/>
        </p:nvCxnSpPr>
        <p:spPr>
          <a:xfrm>
            <a:off x="5114818" y="3954044"/>
            <a:ext cx="453775" cy="5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EE7867-6FCD-0403-65D6-3594AD30F8D8}"/>
              </a:ext>
            </a:extLst>
          </p:cNvPr>
          <p:cNvCxnSpPr/>
          <p:nvPr/>
        </p:nvCxnSpPr>
        <p:spPr>
          <a:xfrm>
            <a:off x="3958975" y="5067132"/>
            <a:ext cx="122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71983D-5F90-9F1B-3056-2BD2AC45E6E1}"/>
              </a:ext>
            </a:extLst>
          </p:cNvPr>
          <p:cNvCxnSpPr/>
          <p:nvPr/>
        </p:nvCxnSpPr>
        <p:spPr>
          <a:xfrm flipH="1">
            <a:off x="3958975" y="4697800"/>
            <a:ext cx="12260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32387B-60D4-8323-7641-6562E2D34A5A}"/>
              </a:ext>
            </a:extLst>
          </p:cNvPr>
          <p:cNvCxnSpPr>
            <a:cxnSpLocks/>
          </p:cNvCxnSpPr>
          <p:nvPr/>
        </p:nvCxnSpPr>
        <p:spPr>
          <a:xfrm flipV="1">
            <a:off x="3263382" y="3988397"/>
            <a:ext cx="301751" cy="5344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E46F037-05D7-2F06-F866-3B1AFC6DD842}"/>
              </a:ext>
            </a:extLst>
          </p:cNvPr>
          <p:cNvSpPr/>
          <p:nvPr/>
        </p:nvSpPr>
        <p:spPr>
          <a:xfrm rot="1411454">
            <a:off x="3478721" y="3930559"/>
            <a:ext cx="140038" cy="12479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2D87362-3F2C-546E-F66B-0AAAA3DBE9E6}"/>
              </a:ext>
            </a:extLst>
          </p:cNvPr>
          <p:cNvSpPr/>
          <p:nvPr/>
        </p:nvSpPr>
        <p:spPr>
          <a:xfrm rot="1752172">
            <a:off x="3980519" y="4631691"/>
            <a:ext cx="140038" cy="12479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971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en-US" sz="4400" dirty="0" err="1"/>
              <a:t>Ispitivanje</a:t>
            </a:r>
            <a:r>
              <a:rPr lang="en-US" sz="4400" dirty="0"/>
              <a:t> </a:t>
            </a:r>
            <a:r>
              <a:rPr lang="en-US" sz="4400" dirty="0" err="1"/>
              <a:t>sustava</a:t>
            </a:r>
            <a:endParaRPr lang="hr-H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komponenti</a:t>
            </a:r>
            <a:endParaRPr lang="en-US" dirty="0"/>
          </a:p>
          <a:p>
            <a:pPr marL="1028700" lvl="1" indent="-342900"/>
            <a:r>
              <a:rPr lang="en-US" dirty="0"/>
              <a:t>Unit </a:t>
            </a:r>
            <a:r>
              <a:rPr lang="en-US" dirty="0" err="1"/>
              <a:t>testovi</a:t>
            </a:r>
            <a:endParaRPr lang="en-US" dirty="0"/>
          </a:p>
          <a:p>
            <a:pPr marL="10287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en-US" dirty="0"/>
          </a:p>
          <a:p>
            <a:pPr marL="1028700" lvl="1" indent="-342900"/>
            <a:r>
              <a:rPr lang="en-US" dirty="0" err="1"/>
              <a:t>Sustav</a:t>
            </a:r>
            <a:r>
              <a:rPr lang="en-US" dirty="0"/>
              <a:t> Selenium</a:t>
            </a:r>
          </a:p>
          <a:p>
            <a:pPr marL="10287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950-CBD9-1389-A5C6-586C65D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78408"/>
            <a:ext cx="7943850" cy="913454"/>
          </a:xfrm>
        </p:spPr>
        <p:txBody>
          <a:bodyPr/>
          <a:lstStyle/>
          <a:p>
            <a:r>
              <a:rPr lang="en-US" sz="4400" dirty="0" err="1"/>
              <a:t>Korišteni</a:t>
            </a:r>
            <a:r>
              <a:rPr lang="en-US" sz="4400" dirty="0"/>
              <a:t> </a:t>
            </a:r>
            <a:r>
              <a:rPr lang="en-US" sz="4400" dirty="0" err="1"/>
              <a:t>alati</a:t>
            </a:r>
            <a:r>
              <a:rPr lang="en-US" sz="4400" dirty="0"/>
              <a:t> i </a:t>
            </a:r>
            <a:r>
              <a:rPr lang="en-US" sz="4400" dirty="0" err="1"/>
              <a:t>tehnologije</a:t>
            </a:r>
            <a:endParaRPr lang="hr-H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CC30-BE02-605A-B535-9D564E4B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028498"/>
            <a:ext cx="7943851" cy="3851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Frontend: </a:t>
            </a:r>
          </a:p>
          <a:p>
            <a:pPr marL="1028700" lvl="1" indent="-342900"/>
            <a:r>
              <a:rPr lang="en-US" dirty="0"/>
              <a:t>ReactJS</a:t>
            </a:r>
          </a:p>
          <a:p>
            <a:pPr marL="1028700" lvl="1" indent="-342900"/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Backend:</a:t>
            </a:r>
          </a:p>
          <a:p>
            <a:pPr marL="1028700" lvl="1" indent="-342900"/>
            <a:r>
              <a:rPr lang="en-US" dirty="0"/>
              <a:t>Flask</a:t>
            </a:r>
          </a:p>
          <a:p>
            <a:pPr marL="1028700" lvl="1" indent="-342900"/>
            <a:r>
              <a:rPr lang="en-US" dirty="0" err="1"/>
              <a:t>SQLAlchemy</a:t>
            </a:r>
            <a:endParaRPr lang="en-US" dirty="0"/>
          </a:p>
          <a:p>
            <a:pPr marL="1028700" lvl="1" indent="-342900"/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VSC, git i GitHub</a:t>
            </a:r>
          </a:p>
          <a:p>
            <a:pPr marL="1028700" lvl="1" indent="-342900"/>
            <a:endParaRPr lang="en-US" i="1" dirty="0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07E0694-B22F-6B1E-FA4D-67FA33B5D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16082" r="18838" b="24471"/>
          <a:stretch/>
        </p:blipFill>
        <p:spPr>
          <a:xfrm>
            <a:off x="4500340" y="4208393"/>
            <a:ext cx="1325366" cy="1273997"/>
          </a:xfrm>
          <a:prstGeom prst="rect">
            <a:avLst/>
          </a:prstGeom>
        </p:spPr>
      </p:pic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27F8B4C-EFF7-BF66-18B4-B48CF62A6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4" b="24472"/>
          <a:stretch/>
        </p:blipFill>
        <p:spPr>
          <a:xfrm>
            <a:off x="6316521" y="3886280"/>
            <a:ext cx="1933627" cy="1010411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B17FAB06-DD89-6EBE-4D7B-F08BB499F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574583"/>
            <a:ext cx="1182052" cy="1182052"/>
          </a:xfrm>
          <a:prstGeom prst="rect">
            <a:avLst/>
          </a:prstGeom>
        </p:spPr>
      </p:pic>
      <p:pic>
        <p:nvPicPr>
          <p:cNvPr id="11" name="Picture 10" descr="A blue symbol with a circle in center&#10;&#10;Description automatically generated">
            <a:extLst>
              <a:ext uri="{FF2B5EF4-FFF2-40B4-BE49-F238E27FC236}">
                <a16:creationId xmlns:a16="http://schemas.microsoft.com/office/drawing/2014/main" id="{83AD4C5B-1D1A-8D8B-7F5B-C06FC484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67" y="2218837"/>
            <a:ext cx="1407559" cy="1281777"/>
          </a:xfrm>
          <a:prstGeom prst="rect">
            <a:avLst/>
          </a:prstGeom>
        </p:spPr>
      </p:pic>
      <p:pic>
        <p:nvPicPr>
          <p:cNvPr id="13" name="Picture 12" descr="A red and black text&#10;&#10;Description automatically generated">
            <a:extLst>
              <a:ext uri="{FF2B5EF4-FFF2-40B4-BE49-F238E27FC236}">
                <a16:creationId xmlns:a16="http://schemas.microsoft.com/office/drawing/2014/main" id="{5A56BC33-DC39-CC59-8213-F77F34EBF6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1" b="17542"/>
          <a:stretch/>
        </p:blipFill>
        <p:spPr>
          <a:xfrm>
            <a:off x="5635562" y="5417255"/>
            <a:ext cx="2769475" cy="8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0681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92785532AF1C42AA8DACBC25E00F05" ma:contentTypeVersion="12" ma:contentTypeDescription="Stvaranje novog dokumenta." ma:contentTypeScope="" ma:versionID="daeedd46d2d45bf7c2c18f7274cb1a91">
  <xsd:schema xmlns:xsd="http://www.w3.org/2001/XMLSchema" xmlns:xs="http://www.w3.org/2001/XMLSchema" xmlns:p="http://schemas.microsoft.com/office/2006/metadata/properties" xmlns:ns3="3d92c5fc-3c29-4503-9cbd-8cc623decf84" targetNamespace="http://schemas.microsoft.com/office/2006/metadata/properties" ma:root="true" ma:fieldsID="2e73b83b3160e6f40f051ce8f60f939e" ns3:_="">
    <xsd:import namespace="3d92c5fc-3c29-4503-9cbd-8cc623dec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92c5fc-3c29-4503-9cbd-8cc623dec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92c5fc-3c29-4503-9cbd-8cc623decf84" xsi:nil="true"/>
  </documentManagement>
</p:properties>
</file>

<file path=customXml/itemProps1.xml><?xml version="1.0" encoding="utf-8"?>
<ds:datastoreItem xmlns:ds="http://schemas.openxmlformats.org/officeDocument/2006/customXml" ds:itemID="{81D8092E-9CC2-44FB-A7F2-633E987864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692BAF-8960-4C87-B251-414D9FA24C50}">
  <ds:schemaRefs>
    <ds:schemaRef ds:uri="3d92c5fc-3c29-4503-9cbd-8cc623decf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600DDB-11A8-44B3-987C-D7AD1F1DED06}">
  <ds:schemaRefs>
    <ds:schemaRef ds:uri="http://www.w3.org/XML/1998/namespace"/>
    <ds:schemaRef ds:uri="http://purl.org/dc/terms/"/>
    <ds:schemaRef ds:uri="http://schemas.microsoft.com/office/2006/metadata/properties"/>
    <ds:schemaRef ds:uri="3d92c5fc-3c29-4503-9cbd-8cc623decf84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266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Seaford</vt:lpstr>
      <vt:lpstr>LevelVTI</vt:lpstr>
      <vt:lpstr>Medicinska rehabilitacija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Ispitivanje sustava</vt:lpstr>
      <vt:lpstr>Korišteni alati i tehnologije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Naučene lekcije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Medicinska rehabilitacija</dc:title>
  <dc:creator>Ema Badurina</dc:creator>
  <cp:lastModifiedBy>Ema Badurina</cp:lastModifiedBy>
  <cp:revision>3</cp:revision>
  <dcterms:created xsi:type="dcterms:W3CDTF">2024-01-22T09:04:27Z</dcterms:created>
  <dcterms:modified xsi:type="dcterms:W3CDTF">2024-01-22T22:52:54Z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0x0101001792785532AF1C42AA8DACBC25E00F05</vt:lpwstr>
  </property>
</Properties>
</file>