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A"/>
    <a:srgbClr val="00003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9B964-7BD6-FE4C-E6E9-C9040C742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7474D-42C4-B54C-1CB9-53BCEB808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63C015-1ABA-2879-FC4D-23351A23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5959-1B8A-49EC-9E05-EABF002AE82A}" type="datetimeFigureOut">
              <a:rPr lang="es-HN" smtClean="0"/>
              <a:t>23/10/2023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1AEB03-2F71-45A8-1C42-ACDEF88F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0FE228-49A2-C67F-A834-A7F2E6A2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4B24-89B9-424D-8E2D-796304382F9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24823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F416A-21DA-2C60-55F1-5C4116B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642747-2CF3-E597-4A1D-4CB09214C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F45B1D-FBAA-E8B8-BABE-32930C36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5959-1B8A-49EC-9E05-EABF002AE82A}" type="datetimeFigureOut">
              <a:rPr lang="es-HN" smtClean="0"/>
              <a:t>23/10/2023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02E6DA-AA1B-2F40-5D03-13C5AA37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2C329C-F9D4-8E5B-35CF-2169F599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4B24-89B9-424D-8E2D-796304382F9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2134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468DF4-93F0-474B-03A9-0CA9C0B15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5366E7-7C6C-B13C-AEB7-5C2637224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4343F7-168D-8CD0-75A6-7A3746B9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5959-1B8A-49EC-9E05-EABF002AE82A}" type="datetimeFigureOut">
              <a:rPr lang="es-HN" smtClean="0"/>
              <a:t>23/10/2023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862973-D613-358E-8D85-3B59F284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E0C3C3-0E09-E93C-F34D-6838E629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4B24-89B9-424D-8E2D-796304382F9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13184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05CDB-3570-FA6C-7BA0-30E55B78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0D49C8-BF3A-8BC3-849D-2A2F239C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35F654-1147-3DD5-71E9-BF1DA9E8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5959-1B8A-49EC-9E05-EABF002AE82A}" type="datetimeFigureOut">
              <a:rPr lang="es-HN" smtClean="0"/>
              <a:t>23/10/2023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4AD1B-45D4-4691-6772-33A578DF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8DADA1-35FB-D0FF-FDD4-D396526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4B24-89B9-424D-8E2D-796304382F9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51529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5915C-73C7-CCAA-344A-E0CED139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875BF0-0102-3E28-996A-E3BD2D75D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B33A0-7BB6-08F3-8618-CFD7E090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5959-1B8A-49EC-9E05-EABF002AE82A}" type="datetimeFigureOut">
              <a:rPr lang="es-HN" smtClean="0"/>
              <a:t>23/10/2023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26147B-C577-0E1E-49CA-F295D8BD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E14156-30BB-843C-7261-F59EEC0D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4B24-89B9-424D-8E2D-796304382F9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570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56F58-4E13-E900-9E23-F5749946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C4B744-7460-02E5-D9DC-C86EF7FB3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DE3D29-5D77-EF70-B47E-CB2ED5A67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9E0C02-FDD4-E60F-2D8E-403A5F26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5959-1B8A-49EC-9E05-EABF002AE82A}" type="datetimeFigureOut">
              <a:rPr lang="es-HN" smtClean="0"/>
              <a:t>23/10/2023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FA5E60-B204-023D-50CD-C45ACCA5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5F0210-38BC-CB77-6A46-9A72E5ED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4B24-89B9-424D-8E2D-796304382F9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24608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799C8-3A8C-D1C5-D1DA-10C8503E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D9F23C-311B-05A2-0E5F-DBF860358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49A88A-2AA6-C623-0326-50F842E8B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C470D5-7F40-A600-1B81-154AF8161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EE48FD-66E1-A8E4-C495-DE7BFA01C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42B80A-C45C-FAD0-0B79-E8F46863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5959-1B8A-49EC-9E05-EABF002AE82A}" type="datetimeFigureOut">
              <a:rPr lang="es-HN" smtClean="0"/>
              <a:t>23/10/2023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0BC742-8A04-A83A-3429-71E9BF0A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34DEC2-A0C7-CC48-FA87-301D529F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4B24-89B9-424D-8E2D-796304382F9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6404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C3C91-B3C3-E38C-2115-0E777AA3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B64BA9-CF6A-E58B-4C35-254EF0FA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5959-1B8A-49EC-9E05-EABF002AE82A}" type="datetimeFigureOut">
              <a:rPr lang="es-HN" smtClean="0"/>
              <a:t>23/10/2023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35DB60-CA52-F2C1-EE1D-F1BD56EE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88FB62-8886-BBB5-46C9-48DAF355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4B24-89B9-424D-8E2D-796304382F9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420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3D95D4-BB3E-C800-5433-990EA6BD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5959-1B8A-49EC-9E05-EABF002AE82A}" type="datetimeFigureOut">
              <a:rPr lang="es-HN" smtClean="0"/>
              <a:t>23/10/2023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33830D-1139-974B-732B-16059CBF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503591-843C-A3F2-C3F5-59228E43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4B24-89B9-424D-8E2D-796304382F9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1757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10288-CBB3-D391-0382-927CD624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E31D41-7435-3F48-68F6-D01B2726F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DECB75-E58D-3A75-BE28-B80896BC9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B1C44C-24FD-E1DE-E598-7DB9D4DA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5959-1B8A-49EC-9E05-EABF002AE82A}" type="datetimeFigureOut">
              <a:rPr lang="es-HN" smtClean="0"/>
              <a:t>23/10/2023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9EFF35-3063-A290-D43E-85F8ABF4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870D87-6128-2C9A-722B-A5C168C3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4B24-89B9-424D-8E2D-796304382F9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02641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6543C-6D16-BD91-6800-9E670CC5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B30DBD-1CEF-5FED-0F25-E9517F363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07FB0F-6116-4BEB-92A5-F6CF1D609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015BD0-8270-79DB-65B8-32BC0715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5959-1B8A-49EC-9E05-EABF002AE82A}" type="datetimeFigureOut">
              <a:rPr lang="es-HN" smtClean="0"/>
              <a:t>23/10/2023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0DCCB5-1AED-2A97-0D34-6B3B5454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F3648C-6BC8-0ED0-3911-FF84828D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4B24-89B9-424D-8E2D-796304382F9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6095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E26F148-4859-AC2A-56DC-E5633561A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0404ED-9216-0FB1-6FF6-3FE0F011F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88CA01-251B-7291-E67E-831A7ADC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A5959-1B8A-49EC-9E05-EABF002AE82A}" type="datetimeFigureOut">
              <a:rPr lang="es-HN" smtClean="0"/>
              <a:t>23/10/2023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526C1E-7B96-DB84-1760-D9B9706CC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20DE38-82D2-DF3B-3C67-345D52870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74B24-89B9-424D-8E2D-796304382F9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6681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DEF18AE-E19B-61A1-8842-A99157502D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1A"/>
          </a:solidFill>
          <a:ln>
            <a:solidFill>
              <a:srgbClr val="0000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172139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EMA PAOLA CASTELLANOS GALEAS</dc:creator>
  <cp:lastModifiedBy>EMA PAOLA CASTELLANOS GALEAS</cp:lastModifiedBy>
  <cp:revision>1</cp:revision>
  <dcterms:created xsi:type="dcterms:W3CDTF">2023-10-23T22:00:08Z</dcterms:created>
  <dcterms:modified xsi:type="dcterms:W3CDTF">2023-10-23T22:02:52Z</dcterms:modified>
</cp:coreProperties>
</file>