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0" r:id="rId7"/>
    <p:sldId id="269" r:id="rId8"/>
    <p:sldId id="267" r:id="rId9"/>
    <p:sldId id="261" r:id="rId10"/>
    <p:sldId id="262" r:id="rId11"/>
    <p:sldId id="263" r:id="rId12"/>
    <p:sldId id="264" r:id="rId13"/>
    <p:sldId id="271" r:id="rId14"/>
    <p:sldId id="270" r:id="rId15"/>
    <p:sldId id="266" r:id="rId16"/>
  </p:sldIdLst>
  <p:sldSz cx="175498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17"/>
    <a:srgbClr val="C87D0E"/>
    <a:srgbClr val="F6941E"/>
    <a:srgbClr val="FFD966"/>
    <a:srgbClr val="FFE3B3"/>
    <a:srgbClr val="F4B183"/>
    <a:srgbClr val="2B5775"/>
    <a:srgbClr val="39759D"/>
    <a:srgbClr val="FFCE75"/>
    <a:srgbClr val="22A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4F57A-AD83-4AF0-9B9D-F208B9639426}" v="2529" dt="2023-05-21T03:15:2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18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236" y="5302386"/>
            <a:ext cx="14917341" cy="11279752"/>
          </a:xfrm>
        </p:spPr>
        <p:txBody>
          <a:bodyPr anchor="b"/>
          <a:lstStyle>
            <a:lvl1pPr algn="ctr">
              <a:defRPr sz="115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727" y="17017128"/>
            <a:ext cx="13162360" cy="7822326"/>
          </a:xfrm>
        </p:spPr>
        <p:txBody>
          <a:bodyPr/>
          <a:lstStyle>
            <a:lvl1pPr marL="0" indent="0" algn="ctr">
              <a:buNone/>
              <a:defRPr sz="4606"/>
            </a:lvl1pPr>
            <a:lvl2pPr marL="877504" indent="0" algn="ctr">
              <a:buNone/>
              <a:defRPr sz="3839"/>
            </a:lvl2pPr>
            <a:lvl3pPr marL="1755008" indent="0" algn="ctr">
              <a:buNone/>
              <a:defRPr sz="3455"/>
            </a:lvl3pPr>
            <a:lvl4pPr marL="2632512" indent="0" algn="ctr">
              <a:buNone/>
              <a:defRPr sz="3071"/>
            </a:lvl4pPr>
            <a:lvl5pPr marL="3510016" indent="0" algn="ctr">
              <a:buNone/>
              <a:defRPr sz="3071"/>
            </a:lvl5pPr>
            <a:lvl6pPr marL="4387520" indent="0" algn="ctr">
              <a:buNone/>
              <a:defRPr sz="3071"/>
            </a:lvl6pPr>
            <a:lvl7pPr marL="5265024" indent="0" algn="ctr">
              <a:buNone/>
              <a:defRPr sz="3071"/>
            </a:lvl7pPr>
            <a:lvl8pPr marL="6142528" indent="0" algn="ctr">
              <a:buNone/>
              <a:defRPr sz="3071"/>
            </a:lvl8pPr>
            <a:lvl9pPr marL="7020032" indent="0" algn="ctr">
              <a:buNone/>
              <a:defRPr sz="307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3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1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59086" y="1724962"/>
            <a:ext cx="378417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50" y="1724962"/>
            <a:ext cx="11133163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2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4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10" y="8077332"/>
            <a:ext cx="15136714" cy="13477201"/>
          </a:xfrm>
        </p:spPr>
        <p:txBody>
          <a:bodyPr anchor="b"/>
          <a:lstStyle>
            <a:lvl1pPr>
              <a:defRPr sz="115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410" y="21682033"/>
            <a:ext cx="15136714" cy="7087342"/>
          </a:xfrm>
        </p:spPr>
        <p:txBody>
          <a:bodyPr/>
          <a:lstStyle>
            <a:lvl1pPr marL="0" indent="0">
              <a:buNone/>
              <a:defRPr sz="4606">
                <a:solidFill>
                  <a:schemeClr val="tx1"/>
                </a:solidFill>
              </a:defRPr>
            </a:lvl1pPr>
            <a:lvl2pPr marL="877504" indent="0">
              <a:buNone/>
              <a:defRPr sz="3839">
                <a:solidFill>
                  <a:schemeClr val="tx1">
                    <a:tint val="75000"/>
                  </a:schemeClr>
                </a:solidFill>
              </a:defRPr>
            </a:lvl2pPr>
            <a:lvl3pPr marL="1755008" indent="0">
              <a:buNone/>
              <a:defRPr sz="3455">
                <a:solidFill>
                  <a:schemeClr val="tx1">
                    <a:tint val="75000"/>
                  </a:schemeClr>
                </a:solidFill>
              </a:defRPr>
            </a:lvl3pPr>
            <a:lvl4pPr marL="2632512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4pPr>
            <a:lvl5pPr marL="3510016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5pPr>
            <a:lvl6pPr marL="4387520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6pPr>
            <a:lvl7pPr marL="5265024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7pPr>
            <a:lvl8pPr marL="6142528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8pPr>
            <a:lvl9pPr marL="7020032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2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49" y="8624810"/>
            <a:ext cx="74586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593" y="8624810"/>
            <a:ext cx="74586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5" y="1724969"/>
            <a:ext cx="15136714" cy="6262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8" y="7942328"/>
            <a:ext cx="7424392" cy="3892412"/>
          </a:xfrm>
        </p:spPr>
        <p:txBody>
          <a:bodyPr anchor="b"/>
          <a:lstStyle>
            <a:lvl1pPr marL="0" indent="0">
              <a:buNone/>
              <a:defRPr sz="4606" b="1"/>
            </a:lvl1pPr>
            <a:lvl2pPr marL="877504" indent="0">
              <a:buNone/>
              <a:defRPr sz="3839" b="1"/>
            </a:lvl2pPr>
            <a:lvl3pPr marL="1755008" indent="0">
              <a:buNone/>
              <a:defRPr sz="3455" b="1"/>
            </a:lvl3pPr>
            <a:lvl4pPr marL="2632512" indent="0">
              <a:buNone/>
              <a:defRPr sz="3071" b="1"/>
            </a:lvl4pPr>
            <a:lvl5pPr marL="3510016" indent="0">
              <a:buNone/>
              <a:defRPr sz="3071" b="1"/>
            </a:lvl5pPr>
            <a:lvl6pPr marL="4387520" indent="0">
              <a:buNone/>
              <a:defRPr sz="3071" b="1"/>
            </a:lvl6pPr>
            <a:lvl7pPr marL="5265024" indent="0">
              <a:buNone/>
              <a:defRPr sz="3071" b="1"/>
            </a:lvl7pPr>
            <a:lvl8pPr marL="6142528" indent="0">
              <a:buNone/>
              <a:defRPr sz="3071" b="1"/>
            </a:lvl8pPr>
            <a:lvl9pPr marL="7020032" indent="0">
              <a:buNone/>
              <a:defRPr sz="3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38" y="11834740"/>
            <a:ext cx="74243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4594" y="7942328"/>
            <a:ext cx="7460956" cy="3892412"/>
          </a:xfrm>
        </p:spPr>
        <p:txBody>
          <a:bodyPr anchor="b"/>
          <a:lstStyle>
            <a:lvl1pPr marL="0" indent="0">
              <a:buNone/>
              <a:defRPr sz="4606" b="1"/>
            </a:lvl1pPr>
            <a:lvl2pPr marL="877504" indent="0">
              <a:buNone/>
              <a:defRPr sz="3839" b="1"/>
            </a:lvl2pPr>
            <a:lvl3pPr marL="1755008" indent="0">
              <a:buNone/>
              <a:defRPr sz="3455" b="1"/>
            </a:lvl3pPr>
            <a:lvl4pPr marL="2632512" indent="0">
              <a:buNone/>
              <a:defRPr sz="3071" b="1"/>
            </a:lvl4pPr>
            <a:lvl5pPr marL="3510016" indent="0">
              <a:buNone/>
              <a:defRPr sz="3071" b="1"/>
            </a:lvl5pPr>
            <a:lvl6pPr marL="4387520" indent="0">
              <a:buNone/>
              <a:defRPr sz="3071" b="1"/>
            </a:lvl6pPr>
            <a:lvl7pPr marL="5265024" indent="0">
              <a:buNone/>
              <a:defRPr sz="3071" b="1"/>
            </a:lvl7pPr>
            <a:lvl8pPr marL="6142528" indent="0">
              <a:buNone/>
              <a:defRPr sz="3071" b="1"/>
            </a:lvl8pPr>
            <a:lvl9pPr marL="7020032" indent="0">
              <a:buNone/>
              <a:defRPr sz="3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4594" y="11834740"/>
            <a:ext cx="7460956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0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9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7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6" y="2159952"/>
            <a:ext cx="5660271" cy="7559834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956" y="4664905"/>
            <a:ext cx="8884593" cy="23024494"/>
          </a:xfrm>
        </p:spPr>
        <p:txBody>
          <a:bodyPr/>
          <a:lstStyle>
            <a:lvl1pPr>
              <a:defRPr sz="6142"/>
            </a:lvl1pPr>
            <a:lvl2pPr>
              <a:defRPr sz="5374"/>
            </a:lvl2pPr>
            <a:lvl3pPr>
              <a:defRPr sz="4606"/>
            </a:lvl3pPr>
            <a:lvl4pPr>
              <a:defRPr sz="3839"/>
            </a:lvl4pPr>
            <a:lvl5pPr>
              <a:defRPr sz="3839"/>
            </a:lvl5pPr>
            <a:lvl6pPr>
              <a:defRPr sz="3839"/>
            </a:lvl6pPr>
            <a:lvl7pPr>
              <a:defRPr sz="3839"/>
            </a:lvl7pPr>
            <a:lvl8pPr>
              <a:defRPr sz="3839"/>
            </a:lvl8pPr>
            <a:lvl9pPr>
              <a:defRPr sz="38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8836" y="9719786"/>
            <a:ext cx="5660271" cy="18007107"/>
          </a:xfrm>
        </p:spPr>
        <p:txBody>
          <a:bodyPr/>
          <a:lstStyle>
            <a:lvl1pPr marL="0" indent="0">
              <a:buNone/>
              <a:defRPr sz="3071"/>
            </a:lvl1pPr>
            <a:lvl2pPr marL="877504" indent="0">
              <a:buNone/>
              <a:defRPr sz="2687"/>
            </a:lvl2pPr>
            <a:lvl3pPr marL="1755008" indent="0">
              <a:buNone/>
              <a:defRPr sz="2303"/>
            </a:lvl3pPr>
            <a:lvl4pPr marL="2632512" indent="0">
              <a:buNone/>
              <a:defRPr sz="1919"/>
            </a:lvl4pPr>
            <a:lvl5pPr marL="3510016" indent="0">
              <a:buNone/>
              <a:defRPr sz="1919"/>
            </a:lvl5pPr>
            <a:lvl6pPr marL="4387520" indent="0">
              <a:buNone/>
              <a:defRPr sz="1919"/>
            </a:lvl6pPr>
            <a:lvl7pPr marL="5265024" indent="0">
              <a:buNone/>
              <a:defRPr sz="1919"/>
            </a:lvl7pPr>
            <a:lvl8pPr marL="6142528" indent="0">
              <a:buNone/>
              <a:defRPr sz="1919"/>
            </a:lvl8pPr>
            <a:lvl9pPr marL="7020032" indent="0">
              <a:buNone/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44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6" y="2159952"/>
            <a:ext cx="5660271" cy="7559834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0956" y="4664905"/>
            <a:ext cx="8884593" cy="23024494"/>
          </a:xfrm>
        </p:spPr>
        <p:txBody>
          <a:bodyPr anchor="t"/>
          <a:lstStyle>
            <a:lvl1pPr marL="0" indent="0">
              <a:buNone/>
              <a:defRPr sz="6142"/>
            </a:lvl1pPr>
            <a:lvl2pPr marL="877504" indent="0">
              <a:buNone/>
              <a:defRPr sz="5374"/>
            </a:lvl2pPr>
            <a:lvl3pPr marL="1755008" indent="0">
              <a:buNone/>
              <a:defRPr sz="4606"/>
            </a:lvl3pPr>
            <a:lvl4pPr marL="2632512" indent="0">
              <a:buNone/>
              <a:defRPr sz="3839"/>
            </a:lvl4pPr>
            <a:lvl5pPr marL="3510016" indent="0">
              <a:buNone/>
              <a:defRPr sz="3839"/>
            </a:lvl5pPr>
            <a:lvl6pPr marL="4387520" indent="0">
              <a:buNone/>
              <a:defRPr sz="3839"/>
            </a:lvl6pPr>
            <a:lvl7pPr marL="5265024" indent="0">
              <a:buNone/>
              <a:defRPr sz="3839"/>
            </a:lvl7pPr>
            <a:lvl8pPr marL="6142528" indent="0">
              <a:buNone/>
              <a:defRPr sz="3839"/>
            </a:lvl8pPr>
            <a:lvl9pPr marL="7020032" indent="0">
              <a:buNone/>
              <a:defRPr sz="383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8836" y="9719786"/>
            <a:ext cx="5660271" cy="18007107"/>
          </a:xfrm>
        </p:spPr>
        <p:txBody>
          <a:bodyPr/>
          <a:lstStyle>
            <a:lvl1pPr marL="0" indent="0">
              <a:buNone/>
              <a:defRPr sz="3071"/>
            </a:lvl1pPr>
            <a:lvl2pPr marL="877504" indent="0">
              <a:buNone/>
              <a:defRPr sz="2687"/>
            </a:lvl2pPr>
            <a:lvl3pPr marL="1755008" indent="0">
              <a:buNone/>
              <a:defRPr sz="2303"/>
            </a:lvl3pPr>
            <a:lvl4pPr marL="2632512" indent="0">
              <a:buNone/>
              <a:defRPr sz="1919"/>
            </a:lvl4pPr>
            <a:lvl5pPr marL="3510016" indent="0">
              <a:buNone/>
              <a:defRPr sz="1919"/>
            </a:lvl5pPr>
            <a:lvl6pPr marL="4387520" indent="0">
              <a:buNone/>
              <a:defRPr sz="1919"/>
            </a:lvl6pPr>
            <a:lvl7pPr marL="5265024" indent="0">
              <a:buNone/>
              <a:defRPr sz="1919"/>
            </a:lvl7pPr>
            <a:lvl8pPr marL="6142528" indent="0">
              <a:buNone/>
              <a:defRPr sz="1919"/>
            </a:lvl8pPr>
            <a:lvl9pPr marL="7020032" indent="0">
              <a:buNone/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550" y="1724969"/>
            <a:ext cx="15136714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50" y="8624810"/>
            <a:ext cx="15136714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550" y="30029347"/>
            <a:ext cx="394870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1499-1E1C-4896-9139-F667B97C133B}" type="datetimeFigureOut">
              <a:rPr lang="es-MX" smtClean="0"/>
              <a:t>21/05/2023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3376" y="30029347"/>
            <a:ext cx="592306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94555" y="30029347"/>
            <a:ext cx="394870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4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55008" rtl="0" eaLnBrk="1" latinLnBrk="0" hangingPunct="1">
        <a:lnSpc>
          <a:spcPct val="90000"/>
        </a:lnSpc>
        <a:spcBef>
          <a:spcPct val="0"/>
        </a:spcBef>
        <a:buNone/>
        <a:defRPr sz="8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752" indent="-438752" algn="l" defTabSz="1755008" rtl="0" eaLnBrk="1" latinLnBrk="0" hangingPunct="1">
        <a:lnSpc>
          <a:spcPct val="90000"/>
        </a:lnSpc>
        <a:spcBef>
          <a:spcPts val="1919"/>
        </a:spcBef>
        <a:buFont typeface="Arial" panose="020B0604020202020204" pitchFamily="34" charset="0"/>
        <a:buChar char="•"/>
        <a:defRPr sz="5374" kern="1200">
          <a:solidFill>
            <a:schemeClr val="tx1"/>
          </a:solidFill>
          <a:latin typeface="+mn-lt"/>
          <a:ea typeface="+mn-ea"/>
          <a:cs typeface="+mn-cs"/>
        </a:defRPr>
      </a:lvl1pPr>
      <a:lvl2pPr marL="1316256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193760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39" kern="1200">
          <a:solidFill>
            <a:schemeClr val="tx1"/>
          </a:solidFill>
          <a:latin typeface="+mn-lt"/>
          <a:ea typeface="+mn-ea"/>
          <a:cs typeface="+mn-cs"/>
        </a:defRPr>
      </a:lvl3pPr>
      <a:lvl4pPr marL="3071264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4pPr>
      <a:lvl5pPr marL="3948768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5pPr>
      <a:lvl6pPr marL="4826272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6pPr>
      <a:lvl7pPr marL="5703776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7pPr>
      <a:lvl8pPr marL="6581280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8pPr>
      <a:lvl9pPr marL="7458784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1pPr>
      <a:lvl2pPr marL="877504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2pPr>
      <a:lvl3pPr marL="1755008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3pPr>
      <a:lvl4pPr marL="2632512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4pPr>
      <a:lvl5pPr marL="3510016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5pPr>
      <a:lvl6pPr marL="4387520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6pPr>
      <a:lvl7pPr marL="5265024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7pPr>
      <a:lvl8pPr marL="6142528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8pPr>
      <a:lvl9pPr marL="7020032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microsoft.com/office/2007/relationships/hdphoto" Target="../media/hdphoto7.wdp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8.wdp"/><Relationship Id="rId4" Type="http://schemas.openxmlformats.org/officeDocument/2006/relationships/image" Target="../media/image14.pn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0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slide" Target="slide12.xml"/><Relationship Id="rId5" Type="http://schemas.openxmlformats.org/officeDocument/2006/relationships/image" Target="../media/image2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7.wdp"/><Relationship Id="rId7" Type="http://schemas.openxmlformats.org/officeDocument/2006/relationships/slide" Target="slide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openxmlformats.org/officeDocument/2006/relationships/slide" Target="slide6.xml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openxmlformats.org/officeDocument/2006/relationships/slide" Target="slide6.xml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rgbClr val="FFE3B3"/>
              </a:gs>
              <a:gs pos="59000">
                <a:srgbClr val="FCC31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8FA76-2490-EA85-14EF-69FDC912B7E0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C87D0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EF8557-B4F3-8B5D-32A6-EC5B23C6D557}"/>
              </a:ext>
            </a:extLst>
          </p:cNvPr>
          <p:cNvSpPr/>
          <p:nvPr/>
        </p:nvSpPr>
        <p:spPr>
          <a:xfrm>
            <a:off x="8235364" y="28780571"/>
            <a:ext cx="243437" cy="243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EF4C4C-AF8D-F527-97C3-906814D2A4E5}"/>
              </a:ext>
            </a:extLst>
          </p:cNvPr>
          <p:cNvSpPr/>
          <p:nvPr/>
        </p:nvSpPr>
        <p:spPr>
          <a:xfrm>
            <a:off x="8705959" y="28780677"/>
            <a:ext cx="243437" cy="243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pic>
        <p:nvPicPr>
          <p:cNvPr id="4" name="Picture 2" descr="SOL Logo PNG Vector (CDR) Free Download">
            <a:extLst>
              <a:ext uri="{FF2B5EF4-FFF2-40B4-BE49-F238E27FC236}">
                <a16:creationId xmlns:a16="http://schemas.microsoft.com/office/drawing/2014/main" id="{5A740106-BA0A-EFD4-4E52-AC197C0E8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 bwMode="auto">
          <a:xfrm>
            <a:off x="1567543" y="8419344"/>
            <a:ext cx="14020800" cy="154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62170EBF-D97F-DC29-DAC4-5C02F35F0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179792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7CBAAA-B4D6-45E3-608E-C0E51A0B6E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3" r="17283"/>
          <a:stretch/>
        </p:blipFill>
        <p:spPr>
          <a:xfrm>
            <a:off x="2915329" y="11171002"/>
            <a:ext cx="12068133" cy="96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F6941E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423160"/>
            <a:ext cx="20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419188" y="4827831"/>
            <a:ext cx="12619991" cy="22743626"/>
          </a:xfrm>
          <a:prstGeom prst="roundRect">
            <a:avLst>
              <a:gd name="adj" fmla="val 4039"/>
            </a:avLst>
          </a:prstGeom>
          <a:solidFill>
            <a:schemeClr val="bg1"/>
          </a:solidFill>
          <a:ln>
            <a:solidFill>
              <a:srgbClr val="F69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26/04/2023</a:t>
            </a:r>
          </a:p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06:59 pm</a:t>
            </a:r>
          </a:p>
          <a:p>
            <a:pPr lvl="1" algn="just"/>
            <a:r>
              <a:rPr lang="es-MX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 de hoy, llegué a la escuela y empecé a platicar con mis amigos…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  <a:solidFill>
            <a:srgbClr val="F6941E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0760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pic>
        <p:nvPicPr>
          <p:cNvPr id="2050" name="Picture 2" descr="Ilustración de vector de lápiz plano | Vector Premium">
            <a:extLst>
              <a:ext uri="{FF2B5EF4-FFF2-40B4-BE49-F238E27FC236}">
                <a16:creationId xmlns:a16="http://schemas.microsoft.com/office/drawing/2014/main" id="{B60C17E9-F7FD-ADB3-9DBF-60D995A3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38" y="3805640"/>
            <a:ext cx="3677817" cy="3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483B6A-2C89-127C-553E-7DB3EDC142C2}"/>
              </a:ext>
            </a:extLst>
          </p:cNvPr>
          <p:cNvSpPr/>
          <p:nvPr/>
        </p:nvSpPr>
        <p:spPr>
          <a:xfrm>
            <a:off x="1961470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5142449-97C0-2BBE-BCEB-93B4C09C4154}"/>
              </a:ext>
            </a:extLst>
          </p:cNvPr>
          <p:cNvSpPr/>
          <p:nvPr/>
        </p:nvSpPr>
        <p:spPr>
          <a:xfrm>
            <a:off x="3330888" y="4368681"/>
            <a:ext cx="10888032" cy="15839560"/>
          </a:xfrm>
          <a:prstGeom prst="wedgeRoundRectCallout">
            <a:avLst>
              <a:gd name="adj1" fmla="val -32171"/>
              <a:gd name="adj2" fmla="val 59985"/>
              <a:gd name="adj3" fmla="val 16667"/>
            </a:avLst>
          </a:prstGeom>
          <a:solidFill>
            <a:srgbClr val="C8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10" descr="A picture containing clipart, cartoon&#10;&#10;Description automatically generated">
            <a:extLst>
              <a:ext uri="{FF2B5EF4-FFF2-40B4-BE49-F238E27FC236}">
                <a16:creationId xmlns:a16="http://schemas.microsoft.com/office/drawing/2014/main" id="{1A36791F-41D0-4722-6D8D-AE356F0B2E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96" b="92301" l="9896" r="89881">
                        <a14:foregroundMark x1="19271" y1="66747" x2="25521" y2="84805"/>
                        <a14:foregroundMark x1="25521" y1="84805" x2="25818" y2="85087"/>
                        <a14:foregroundMark x1="20833" y1="70012" x2="15625" y2="76018"/>
                        <a14:foregroundMark x1="15625" y1="76018" x2="19940" y2="87948"/>
                        <a14:foregroundMark x1="19940" y1="87948" x2="24479" y2="90044"/>
                        <a14:foregroundMark x1="24479" y1="90044" x2="24479" y2="90044"/>
                        <a14:foregroundMark x1="15923" y1="70415" x2="41667" y2="88190"/>
                        <a14:foregroundMark x1="43006" y1="78033" x2="38690" y2="81338"/>
                        <a14:foregroundMark x1="38690" y1="81338" x2="39211" y2="88190"/>
                        <a14:foregroundMark x1="39211" y1="88190" x2="41964" y2="90891"/>
                        <a14:foregroundMark x1="43229" y1="91294" x2="26563" y2="92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6" t="59256" r="46233" b="3342"/>
          <a:stretch/>
        </p:blipFill>
        <p:spPr>
          <a:xfrm>
            <a:off x="762657" y="19198111"/>
            <a:ext cx="8673300" cy="121165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DD56AD-39DA-9359-A63C-F6201878E60D}"/>
              </a:ext>
            </a:extLst>
          </p:cNvPr>
          <p:cNvSpPr txBox="1"/>
          <p:nvPr/>
        </p:nvSpPr>
        <p:spPr>
          <a:xfrm>
            <a:off x="3975045" y="5115290"/>
            <a:ext cx="9599719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7200" b="1">
                <a:solidFill>
                  <a:srgbClr val="E6E6E6"/>
                </a:solidFill>
                <a:latin typeface="Arial Nova" panose="020B0604020202020204" pitchFamily="34" charset="0"/>
              </a:rPr>
              <a:t>Hemos detectado un bajo estado de ánimo en tus notas recientes</a:t>
            </a:r>
          </a:p>
          <a:p>
            <a:pPr algn="just"/>
            <a:r>
              <a:rPr lang="es-MX" sz="6600">
                <a:solidFill>
                  <a:srgbClr val="E6E6E6"/>
                </a:solidFill>
                <a:latin typeface="Arial Nova" panose="020B0604020202020204" pitchFamily="34" charset="0"/>
              </a:rPr>
              <a:t>¿Estás bien? ¡Recuerda que siempre tienes la opción de hablar con alguien si lo necesitas! Con Empathize, nunca estarás solo.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hlinkClick r:id="rId8" action="ppaction://hlinksldjump"/>
            <a:extLst>
              <a:ext uri="{FF2B5EF4-FFF2-40B4-BE49-F238E27FC236}">
                <a16:creationId xmlns:a16="http://schemas.microsoft.com/office/drawing/2014/main" id="{06E029B6-E38E-EDEF-9DEB-5039DEA4EC25}"/>
              </a:ext>
            </a:extLst>
          </p:cNvPr>
          <p:cNvSpPr/>
          <p:nvPr/>
        </p:nvSpPr>
        <p:spPr>
          <a:xfrm>
            <a:off x="3741400" y="16005723"/>
            <a:ext cx="10131936" cy="1306287"/>
          </a:xfrm>
          <a:prstGeom prst="roundRect">
            <a:avLst>
              <a:gd name="adj" fmla="val 50000"/>
            </a:avLst>
          </a:prstGeom>
          <a:solidFill>
            <a:srgbClr val="FCC31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Arial Nova" panose="020B0504020202020204" pitchFamily="34" charset="0"/>
              </a:rPr>
              <a:t>Hablar con un profesional</a:t>
            </a:r>
          </a:p>
        </p:txBody>
      </p:sp>
      <p:sp>
        <p:nvSpPr>
          <p:cNvPr id="27" name="Rectangle: Rounded Corners 26">
            <a:hlinkClick r:id="rId9" action="ppaction://hlinksldjump"/>
            <a:extLst>
              <a:ext uri="{FF2B5EF4-FFF2-40B4-BE49-F238E27FC236}">
                <a16:creationId xmlns:a16="http://schemas.microsoft.com/office/drawing/2014/main" id="{3447D57E-7042-B4AD-AB65-2FB089C39A4B}"/>
              </a:ext>
            </a:extLst>
          </p:cNvPr>
          <p:cNvSpPr/>
          <p:nvPr/>
        </p:nvSpPr>
        <p:spPr>
          <a:xfrm>
            <a:off x="3741400" y="17769932"/>
            <a:ext cx="10078650" cy="134910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21534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F6941E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423160"/>
            <a:ext cx="20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419188" y="4827831"/>
            <a:ext cx="12619991" cy="22743626"/>
          </a:xfrm>
          <a:prstGeom prst="roundRect">
            <a:avLst>
              <a:gd name="adj" fmla="val 4039"/>
            </a:avLst>
          </a:prstGeom>
          <a:solidFill>
            <a:schemeClr val="bg1"/>
          </a:solidFill>
          <a:ln>
            <a:solidFill>
              <a:srgbClr val="F69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26/04/2023</a:t>
            </a:r>
          </a:p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06:59 pm</a:t>
            </a:r>
          </a:p>
          <a:p>
            <a:pPr lvl="1" algn="just"/>
            <a:r>
              <a:rPr lang="es-MX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 de hoy, llegué a la escuela y empecé a platicar con mis amigos…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  <a:solidFill>
            <a:srgbClr val="F6941E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0760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pic>
        <p:nvPicPr>
          <p:cNvPr id="2050" name="Picture 2" descr="Ilustración de vector de lápiz plano | Vector Premium">
            <a:extLst>
              <a:ext uri="{FF2B5EF4-FFF2-40B4-BE49-F238E27FC236}">
                <a16:creationId xmlns:a16="http://schemas.microsoft.com/office/drawing/2014/main" id="{B60C17E9-F7FD-ADB3-9DBF-60D995A3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38" y="3805640"/>
            <a:ext cx="3677817" cy="3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483B6A-2C89-127C-553E-7DB3EDC142C2}"/>
              </a:ext>
            </a:extLst>
          </p:cNvPr>
          <p:cNvSpPr/>
          <p:nvPr/>
        </p:nvSpPr>
        <p:spPr>
          <a:xfrm>
            <a:off x="1961470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1" descr="A cartoon character waving&#10;&#10;Description automatically generated with low confidence">
            <a:extLst>
              <a:ext uri="{FF2B5EF4-FFF2-40B4-BE49-F238E27FC236}">
                <a16:creationId xmlns:a16="http://schemas.microsoft.com/office/drawing/2014/main" id="{9B619372-9F05-96A5-53C9-1641A9F42E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96" b="92866" l="9970" r="89955">
                        <a14:foregroundMark x1="18527" y1="68884" x2="12277" y2="66626"/>
                        <a14:foregroundMark x1="23438" y1="66626" x2="32068" y2="86659"/>
                        <a14:foregroundMark x1="40625" y1="78597" x2="29464" y2="87223"/>
                        <a14:foregroundMark x1="38542" y1="85530" x2="39063" y2="88432"/>
                        <a14:foregroundMark x1="39063" y1="88432" x2="38542" y2="89762"/>
                        <a14:foregroundMark x1="28423" y1="89762" x2="23214" y2="86417"/>
                        <a14:foregroundMark x1="23214" y1="86417" x2="19792" y2="82426"/>
                        <a14:foregroundMark x1="44568" y1="89762" x2="20313" y2="92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2" t="59833" r="29300" b="3896"/>
          <a:stretch/>
        </p:blipFill>
        <p:spPr>
          <a:xfrm>
            <a:off x="1567543" y="19385280"/>
            <a:ext cx="10840176" cy="1175004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5142449-97C0-2BBE-BCEB-93B4C09C4154}"/>
              </a:ext>
            </a:extLst>
          </p:cNvPr>
          <p:cNvSpPr/>
          <p:nvPr/>
        </p:nvSpPr>
        <p:spPr>
          <a:xfrm>
            <a:off x="3330888" y="7483457"/>
            <a:ext cx="10888032" cy="12724783"/>
          </a:xfrm>
          <a:prstGeom prst="wedgeRoundRectCallout">
            <a:avLst>
              <a:gd name="adj1" fmla="val -32171"/>
              <a:gd name="adj2" fmla="val 59985"/>
              <a:gd name="adj3" fmla="val 16667"/>
            </a:avLst>
          </a:prstGeom>
          <a:solidFill>
            <a:srgbClr val="C8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551DE-3E54-0030-956C-6F3F7DA1EE18}"/>
              </a:ext>
            </a:extLst>
          </p:cNvPr>
          <p:cNvSpPr txBox="1"/>
          <p:nvPr/>
        </p:nvSpPr>
        <p:spPr>
          <a:xfrm>
            <a:off x="3975047" y="8224250"/>
            <a:ext cx="959971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b="1" dirty="0">
                <a:solidFill>
                  <a:srgbClr val="E6E6E6"/>
                </a:solidFill>
                <a:latin typeface="Arial Nova" panose="020B0604020202020204" pitchFamily="34" charset="0"/>
              </a:rPr>
              <a:t>Pregunta diaria.</a:t>
            </a:r>
          </a:p>
          <a:p>
            <a:r>
              <a:rPr lang="es-MX" sz="6600" dirty="0">
                <a:solidFill>
                  <a:srgbClr val="E6E6E6"/>
                </a:solidFill>
                <a:latin typeface="Arial Nova" panose="020B0604020202020204" pitchFamily="34" charset="0"/>
              </a:rPr>
              <a:t>¡Hola de nuevo! </a:t>
            </a:r>
            <a:r>
              <a:rPr lang="es-MX" sz="6000" dirty="0">
                <a:solidFill>
                  <a:srgbClr val="E6E6E6"/>
                </a:solidFill>
                <a:latin typeface="Arial Nova" panose="020B0604020202020204" pitchFamily="34" charset="0"/>
              </a:rPr>
              <a:t>Sabías que </a:t>
            </a:r>
            <a:r>
              <a:rPr lang="es-MX" sz="6000" dirty="0">
                <a:solidFill>
                  <a:schemeClr val="bg1"/>
                </a:solidFill>
                <a:latin typeface="Arial Nova" panose="020B0504020202020204" pitchFamily="34" charset="0"/>
              </a:rPr>
              <a:t>s</a:t>
            </a:r>
            <a:r>
              <a:rPr lang="es-MX" sz="6000" b="0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i sacas la lengua a alguien, le estás enseñando una parte verdaderamente única de ti.</a:t>
            </a:r>
            <a:endParaRPr lang="es-MX" sz="6000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just"/>
            <a:r>
              <a:rPr lang="es-MX" sz="6600" dirty="0">
                <a:solidFill>
                  <a:srgbClr val="E6E6E6"/>
                </a:solidFill>
                <a:latin typeface="Arial Nova" panose="020B0604020202020204" pitchFamily="34" charset="0"/>
              </a:rPr>
              <a:t>¿Cómo estás hoy? Registra tu estado de ánimo de hoy del 1 al 5.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AC0271-BFB3-C295-E1BA-74E2DC8FD61F}"/>
              </a:ext>
            </a:extLst>
          </p:cNvPr>
          <p:cNvGrpSpPr/>
          <p:nvPr/>
        </p:nvGrpSpPr>
        <p:grpSpPr>
          <a:xfrm>
            <a:off x="3820288" y="17593140"/>
            <a:ext cx="9505169" cy="1441705"/>
            <a:chOff x="3820288" y="18781860"/>
            <a:chExt cx="9505169" cy="144170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79410F-BD1B-1253-847A-F9890F23B2E5}"/>
                </a:ext>
              </a:extLst>
            </p:cNvPr>
            <p:cNvSpPr/>
            <p:nvPr/>
          </p:nvSpPr>
          <p:spPr>
            <a:xfrm>
              <a:off x="3834945" y="18781861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C3C784-918A-636C-97BC-EEEE36EBBA3A}"/>
                </a:ext>
              </a:extLst>
            </p:cNvPr>
            <p:cNvSpPr/>
            <p:nvPr/>
          </p:nvSpPr>
          <p:spPr>
            <a:xfrm>
              <a:off x="7867982" y="18781861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F74667-47CE-4505-5107-6566F2B8036F}"/>
                </a:ext>
              </a:extLst>
            </p:cNvPr>
            <p:cNvSpPr/>
            <p:nvPr/>
          </p:nvSpPr>
          <p:spPr>
            <a:xfrm>
              <a:off x="11901019" y="18781860"/>
              <a:ext cx="1419915" cy="1438599"/>
            </a:xfrm>
            <a:prstGeom prst="ellipse">
              <a:avLst/>
            </a:prstGeom>
            <a:solidFill>
              <a:srgbClr val="397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B5EAA8-4AD5-2DFA-916E-3DF71C39671D}"/>
                </a:ext>
              </a:extLst>
            </p:cNvPr>
            <p:cNvSpPr/>
            <p:nvPr/>
          </p:nvSpPr>
          <p:spPr>
            <a:xfrm>
              <a:off x="9829883" y="18781860"/>
              <a:ext cx="1419915" cy="143859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E37E35-4E49-D32F-B665-31B703733890}"/>
                </a:ext>
              </a:extLst>
            </p:cNvPr>
            <p:cNvSpPr/>
            <p:nvPr/>
          </p:nvSpPr>
          <p:spPr>
            <a:xfrm>
              <a:off x="5848659" y="18784966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Smiley Face 22">
              <a:extLst>
                <a:ext uri="{FF2B5EF4-FFF2-40B4-BE49-F238E27FC236}">
                  <a16:creationId xmlns:a16="http://schemas.microsoft.com/office/drawing/2014/main" id="{4EF0DA91-F4FF-3878-E425-E01949FB134F}"/>
                </a:ext>
              </a:extLst>
            </p:cNvPr>
            <p:cNvSpPr/>
            <p:nvPr/>
          </p:nvSpPr>
          <p:spPr>
            <a:xfrm>
              <a:off x="3820288" y="18781860"/>
              <a:ext cx="1428963" cy="1438599"/>
            </a:xfrm>
            <a:prstGeom prst="smileyFace">
              <a:avLst>
                <a:gd name="adj" fmla="val -4653"/>
              </a:avLst>
            </a:prstGeom>
            <a:solidFill>
              <a:srgbClr val="FFE3B3"/>
            </a:solidFill>
            <a:ln>
              <a:solidFill>
                <a:srgbClr val="C87D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906E2D91-B8FB-DF4C-F040-54B064B7EB74}"/>
                </a:ext>
              </a:extLst>
            </p:cNvPr>
            <p:cNvSpPr/>
            <p:nvPr/>
          </p:nvSpPr>
          <p:spPr>
            <a:xfrm>
              <a:off x="11896494" y="18781860"/>
              <a:ext cx="1428963" cy="1438599"/>
            </a:xfrm>
            <a:prstGeom prst="smileyFace">
              <a:avLst>
                <a:gd name="adj" fmla="val 465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171760" y="-21295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2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2182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C87D0E"/>
                </a:solidFill>
                <a:latin typeface="Arial Nova" panose="020B0604020202020204" pitchFamily="34" charset="0"/>
              </a:rPr>
              <a:t>&lt; Volver al menú</a:t>
            </a:r>
            <a:endParaRPr lang="es-MX" sz="3200">
              <a:solidFill>
                <a:srgbClr val="C87D0E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C87D0E"/>
                </a:solidFill>
                <a:latin typeface="Arial Nova" panose="020B0504020202020204" pitchFamily="34" charset="0"/>
              </a:rPr>
              <a:t>11:11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452BE0-E245-2A4A-88A2-F8D7895C1385}"/>
              </a:ext>
            </a:extLst>
          </p:cNvPr>
          <p:cNvSpPr txBox="1"/>
          <p:nvPr/>
        </p:nvSpPr>
        <p:spPr>
          <a:xfrm>
            <a:off x="2406712" y="6328773"/>
            <a:ext cx="1206813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7200" b="1">
                <a:solidFill>
                  <a:srgbClr val="C87D0E"/>
                </a:solidFill>
                <a:latin typeface="Arial Nova"/>
              </a:rPr>
              <a:t>Habla con uno de nuestros psicólogos certificados.</a:t>
            </a:r>
          </a:p>
          <a:p>
            <a:pPr algn="just"/>
            <a:endParaRPr lang="es-MX" sz="7200">
              <a:solidFill>
                <a:srgbClr val="C87D0E"/>
              </a:solidFill>
              <a:latin typeface="Arial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18131-6565-555D-C8BA-D90D1FFFEC3B}"/>
              </a:ext>
            </a:extLst>
          </p:cNvPr>
          <p:cNvSpPr txBox="1"/>
          <p:nvPr/>
        </p:nvSpPr>
        <p:spPr>
          <a:xfrm>
            <a:off x="2534872" y="21165100"/>
            <a:ext cx="1206813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8000" b="1">
                <a:solidFill>
                  <a:srgbClr val="F6941E"/>
                </a:solidFill>
                <a:latin typeface="Arial Nova"/>
              </a:rPr>
              <a:t>Presiona el botón para iniciar la llamada.</a:t>
            </a:r>
            <a:endParaRPr lang="es-MX" sz="4800">
              <a:solidFill>
                <a:srgbClr val="F6941E"/>
              </a:solidFill>
              <a:latin typeface="Arial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34778-C0F2-C1E8-518D-09D782D6F7D5}"/>
              </a:ext>
            </a:extLst>
          </p:cNvPr>
          <p:cNvSpPr txBox="1"/>
          <p:nvPr/>
        </p:nvSpPr>
        <p:spPr>
          <a:xfrm>
            <a:off x="2543872" y="24052619"/>
            <a:ext cx="123044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i="0" u="none" strike="noStrike" kern="1200" cap="none" spc="0" normalizeH="0" baseline="0" noProof="0">
                <a:ln>
                  <a:noFill/>
                </a:ln>
                <a:solidFill>
                  <a:srgbClr val="F6941E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rPr>
              <a:t>Estamos aquí para ayudarte, no juzgarte. Estaremos listos cuando lo necesites. Con Empathize siempre tendrás a alguien con quien hablar.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0" y="55306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0BA1E07-F62B-EAEF-6E65-369D953C8142}"/>
              </a:ext>
            </a:extLst>
          </p:cNvPr>
          <p:cNvSpPr/>
          <p:nvPr/>
        </p:nvSpPr>
        <p:spPr>
          <a:xfrm>
            <a:off x="3938862" y="10237357"/>
            <a:ext cx="9168717" cy="9354307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Vector de teléfono para Descargar Gratis | FreeImages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A72F862-F6AA-D717-4C21-6E4E7D04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26" y="11589058"/>
            <a:ext cx="4979987" cy="66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352675" y="1708800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3B8C1E8B-2F0D-E1B1-96F4-0A8F140B2C1C}"/>
              </a:ext>
            </a:extLst>
          </p:cNvPr>
          <p:cNvSpPr/>
          <p:nvPr/>
        </p:nvSpPr>
        <p:spPr>
          <a:xfrm>
            <a:off x="1704703" y="12061371"/>
            <a:ext cx="5573486" cy="7184572"/>
          </a:xfrm>
          <a:prstGeom prst="flowChartDelay">
            <a:avLst/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MX">
              <a:solidFill>
                <a:srgbClr val="FCC317"/>
              </a:solidFill>
              <a:cs typeface="Calibri"/>
            </a:endParaRP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96A4D5BC-8248-A186-2883-D18B4B4E078F}"/>
              </a:ext>
            </a:extLst>
          </p:cNvPr>
          <p:cNvSpPr/>
          <p:nvPr/>
        </p:nvSpPr>
        <p:spPr>
          <a:xfrm>
            <a:off x="1704703" y="15164141"/>
            <a:ext cx="4191000" cy="552994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36C5A-54AD-0A84-B123-74E52D8F6B4E}"/>
              </a:ext>
            </a:extLst>
          </p:cNvPr>
          <p:cNvSpPr txBox="1"/>
          <p:nvPr/>
        </p:nvSpPr>
        <p:spPr>
          <a:xfrm>
            <a:off x="2375078" y="21951213"/>
            <a:ext cx="1206813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MX" sz="7200">
                <a:solidFill>
                  <a:srgbClr val="F6941E"/>
                </a:solidFill>
                <a:latin typeface="Arial Nova"/>
              </a:rPr>
              <a:t>¿Eres nuevo aquí?</a:t>
            </a:r>
            <a:endParaRPr lang="es-MX" sz="6600">
              <a:solidFill>
                <a:srgbClr val="F6941E"/>
              </a:solidFill>
              <a:latin typeface="Arial Nov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D6C03-A0BC-DEC7-B1C5-B955E07E3444}"/>
              </a:ext>
            </a:extLst>
          </p:cNvPr>
          <p:cNvSpPr txBox="1"/>
          <p:nvPr/>
        </p:nvSpPr>
        <p:spPr>
          <a:xfrm>
            <a:off x="302937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97506A-D866-560C-208C-7F756AEDE6C0}"/>
              </a:ext>
            </a:extLst>
          </p:cNvPr>
          <p:cNvSpPr/>
          <p:nvPr/>
        </p:nvSpPr>
        <p:spPr>
          <a:xfrm>
            <a:off x="8372524" y="28780571"/>
            <a:ext cx="243437" cy="24326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097065-04CB-D6B7-43B7-E91DD87F3602}"/>
              </a:ext>
            </a:extLst>
          </p:cNvPr>
          <p:cNvSpPr/>
          <p:nvPr/>
        </p:nvSpPr>
        <p:spPr>
          <a:xfrm>
            <a:off x="8843119" y="28780677"/>
            <a:ext cx="243437" cy="2432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9BD59-52FA-9F18-BAF7-997D344AB086}"/>
              </a:ext>
            </a:extLst>
          </p:cNvPr>
          <p:cNvSpPr txBox="1"/>
          <p:nvPr/>
        </p:nvSpPr>
        <p:spPr>
          <a:xfrm>
            <a:off x="2681036" y="4985547"/>
            <a:ext cx="12068133" cy="65864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1500" b="1">
                <a:solidFill>
                  <a:srgbClr val="F6941E"/>
                </a:solidFill>
                <a:latin typeface="Arial Nova"/>
              </a:rPr>
              <a:t>Bienvenido a Empathize.</a:t>
            </a:r>
          </a:p>
          <a:p>
            <a:r>
              <a:rPr lang="es-MX" sz="8800">
                <a:solidFill>
                  <a:srgbClr val="F6941E"/>
                </a:solidFill>
                <a:latin typeface="Arial Nova"/>
              </a:rPr>
              <a:t>Tú nuevo compañero virtual.</a:t>
            </a:r>
          </a:p>
        </p:txBody>
      </p:sp>
      <p:pic>
        <p:nvPicPr>
          <p:cNvPr id="12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3CB148C0-56CC-BBD5-D217-FC965623C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179792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DEE958-5C4D-0685-7907-3F32AC9290AD}"/>
              </a:ext>
            </a:extLst>
          </p:cNvPr>
          <p:cNvSpPr/>
          <p:nvPr/>
        </p:nvSpPr>
        <p:spPr>
          <a:xfrm>
            <a:off x="6407331" y="23208343"/>
            <a:ext cx="8538800" cy="18571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">
                <a:srgbClr val="F6941E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>
                <a:latin typeface="Neue Haas Grotesk Text Pro" panose="020B0504020202020204" pitchFamily="34" charset="0"/>
              </a:rPr>
              <a:t>Crear una cuenta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D445D-03B5-9552-D87E-1D0F5D2A9EC0}"/>
              </a:ext>
            </a:extLst>
          </p:cNvPr>
          <p:cNvSpPr txBox="1"/>
          <p:nvPr/>
        </p:nvSpPr>
        <p:spPr>
          <a:xfrm>
            <a:off x="7178038" y="25201763"/>
            <a:ext cx="758085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MX" sz="4800">
                <a:solidFill>
                  <a:srgbClr val="F6941E"/>
                </a:solidFill>
                <a:latin typeface="Arial Nova"/>
              </a:rPr>
              <a:t>Ya tengo una cuenta</a:t>
            </a:r>
            <a:endParaRPr lang="es-MX" sz="4400">
              <a:solidFill>
                <a:srgbClr val="F6941E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0314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C28663-F8B8-C0EF-1B21-98C4B62C35F1}"/>
              </a:ext>
            </a:extLst>
          </p:cNvPr>
          <p:cNvSpPr/>
          <p:nvPr/>
        </p:nvSpPr>
        <p:spPr>
          <a:xfrm>
            <a:off x="1627345" y="11622176"/>
            <a:ext cx="14020800" cy="19055467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11828" y="4600647"/>
            <a:ext cx="1206813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1500" b="1">
                <a:solidFill>
                  <a:srgbClr val="F6941E"/>
                </a:solidFill>
                <a:latin typeface="Arial Nova"/>
              </a:rPr>
              <a:t>Queremos conocerte mejor.</a:t>
            </a:r>
          </a:p>
          <a:p>
            <a:r>
              <a:rPr lang="es-MX" sz="7200">
                <a:solidFill>
                  <a:srgbClr val="C87D0E"/>
                </a:solidFill>
                <a:latin typeface="Arial Nova"/>
              </a:rPr>
              <a:t>Para eso, necesitamos conocer algunos datos de ti.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C8D1-B958-3DFD-80F8-762DCAB45880}"/>
              </a:ext>
            </a:extLst>
          </p:cNvPr>
          <p:cNvSpPr txBox="1"/>
          <p:nvPr/>
        </p:nvSpPr>
        <p:spPr>
          <a:xfrm>
            <a:off x="2351585" y="12462273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¿Cómo te gusta que te llamen?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65D8A-E90F-542D-CC25-147E22898B82}"/>
              </a:ext>
            </a:extLst>
          </p:cNvPr>
          <p:cNvSpPr/>
          <p:nvPr/>
        </p:nvSpPr>
        <p:spPr>
          <a:xfrm>
            <a:off x="2343586" y="13663365"/>
            <a:ext cx="12068133" cy="1107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4D9F0-4CEC-094E-6B63-0D4CD4A09C11}"/>
              </a:ext>
            </a:extLst>
          </p:cNvPr>
          <p:cNvSpPr txBox="1"/>
          <p:nvPr/>
        </p:nvSpPr>
        <p:spPr>
          <a:xfrm>
            <a:off x="2351582" y="18530017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¿Fecha de nacimiento?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1A52B-3404-C797-B723-865742AAB314}"/>
              </a:ext>
            </a:extLst>
          </p:cNvPr>
          <p:cNvSpPr txBox="1"/>
          <p:nvPr/>
        </p:nvSpPr>
        <p:spPr>
          <a:xfrm>
            <a:off x="2351581" y="15486884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¿Pronombres con los que te identificas?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64D625-7848-705A-8132-068CCF8278ED}"/>
              </a:ext>
            </a:extLst>
          </p:cNvPr>
          <p:cNvGrpSpPr/>
          <p:nvPr/>
        </p:nvGrpSpPr>
        <p:grpSpPr>
          <a:xfrm>
            <a:off x="2351580" y="16680255"/>
            <a:ext cx="12068133" cy="1107997"/>
            <a:chOff x="2543872" y="20721886"/>
            <a:chExt cx="12068133" cy="110799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5FCB78-F9AA-2158-7B34-456590172864}"/>
                </a:ext>
              </a:extLst>
            </p:cNvPr>
            <p:cNvSpPr/>
            <p:nvPr/>
          </p:nvSpPr>
          <p:spPr>
            <a:xfrm>
              <a:off x="2543872" y="20721886"/>
              <a:ext cx="12068133" cy="1107997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13500000">
                <a:schemeClr val="accent4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D346F20-C6BC-915F-0F59-9D0EDBEB68B1}"/>
                </a:ext>
              </a:extLst>
            </p:cNvPr>
            <p:cNvSpPr/>
            <p:nvPr/>
          </p:nvSpPr>
          <p:spPr>
            <a:xfrm flipV="1">
              <a:off x="13977257" y="21070388"/>
              <a:ext cx="391886" cy="483675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1E839-E8D7-2277-6E40-A383FE1AD0D0}"/>
              </a:ext>
            </a:extLst>
          </p:cNvPr>
          <p:cNvSpPr/>
          <p:nvPr/>
        </p:nvSpPr>
        <p:spPr>
          <a:xfrm>
            <a:off x="2333817" y="19783640"/>
            <a:ext cx="3105640" cy="1191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C8F1E8-6C7E-2B10-F797-EA2D4574555D}"/>
              </a:ext>
            </a:extLst>
          </p:cNvPr>
          <p:cNvSpPr/>
          <p:nvPr/>
        </p:nvSpPr>
        <p:spPr>
          <a:xfrm>
            <a:off x="5902835" y="19783639"/>
            <a:ext cx="3981046" cy="1191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AB3396-FD0A-98D2-563B-55291FC5E217}"/>
              </a:ext>
            </a:extLst>
          </p:cNvPr>
          <p:cNvSpPr/>
          <p:nvPr/>
        </p:nvSpPr>
        <p:spPr>
          <a:xfrm>
            <a:off x="10420306" y="19783639"/>
            <a:ext cx="3981046" cy="1191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371A46C-2F47-B8DC-2851-1531759E164D}"/>
              </a:ext>
            </a:extLst>
          </p:cNvPr>
          <p:cNvSpPr/>
          <p:nvPr/>
        </p:nvSpPr>
        <p:spPr>
          <a:xfrm flipV="1">
            <a:off x="13423962" y="20182841"/>
            <a:ext cx="391886" cy="48367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A608B93-C13B-5F62-62A0-AC052D309052}"/>
              </a:ext>
            </a:extLst>
          </p:cNvPr>
          <p:cNvSpPr/>
          <p:nvPr/>
        </p:nvSpPr>
        <p:spPr>
          <a:xfrm flipV="1">
            <a:off x="9073325" y="20182922"/>
            <a:ext cx="391886" cy="48367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9202E2-44C4-420E-5AE4-89022C70A73E}"/>
              </a:ext>
            </a:extLst>
          </p:cNvPr>
          <p:cNvSpPr/>
          <p:nvPr/>
        </p:nvSpPr>
        <p:spPr>
          <a:xfrm flipV="1">
            <a:off x="4690273" y="20247152"/>
            <a:ext cx="391886" cy="48367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0EE48-BB33-1EAF-3040-B708E1EDFC79}"/>
              </a:ext>
            </a:extLst>
          </p:cNvPr>
          <p:cNvSpPr txBox="1"/>
          <p:nvPr/>
        </p:nvSpPr>
        <p:spPr>
          <a:xfrm>
            <a:off x="3005020" y="19950986"/>
            <a:ext cx="1685253" cy="921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>
                <a:solidFill>
                  <a:srgbClr val="C87D0E"/>
                </a:solidFill>
                <a:latin typeface="Arial Nova"/>
              </a:rPr>
              <a:t>Día </a:t>
            </a:r>
            <a:endParaRPr lang="en-US" sz="1400">
              <a:solidFill>
                <a:srgbClr val="C87D0E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8D290-342A-9FF6-FD71-0B51B0F83F58}"/>
              </a:ext>
            </a:extLst>
          </p:cNvPr>
          <p:cNvSpPr txBox="1"/>
          <p:nvPr/>
        </p:nvSpPr>
        <p:spPr>
          <a:xfrm>
            <a:off x="6947254" y="19951011"/>
            <a:ext cx="21371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C87D0E"/>
                </a:solidFill>
                <a:latin typeface="Arial Nova"/>
                <a:cs typeface="Calibri"/>
              </a:rPr>
              <a:t>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E5709-06D7-0A25-1C44-F7BFE8FD1BE6}"/>
              </a:ext>
            </a:extLst>
          </p:cNvPr>
          <p:cNvSpPr txBox="1"/>
          <p:nvPr/>
        </p:nvSpPr>
        <p:spPr>
          <a:xfrm>
            <a:off x="11454903" y="19949160"/>
            <a:ext cx="19090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>
                <a:solidFill>
                  <a:srgbClr val="C87D0E"/>
                </a:solidFill>
                <a:latin typeface="Arial Nova"/>
              </a:rPr>
              <a:t>Año </a:t>
            </a:r>
            <a:r>
              <a:rPr lang="en-US" sz="5400">
                <a:solidFill>
                  <a:srgbClr val="C87D0E"/>
                </a:solidFill>
                <a:latin typeface="Arial Nova"/>
              </a:rPr>
              <a:t>​</a:t>
            </a:r>
            <a:endParaRPr lang="en-US" sz="5400">
              <a:solidFill>
                <a:srgbClr val="C87D0E"/>
              </a:solidFill>
              <a:cs typeface="Calibri"/>
            </a:endParaRP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179792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861A15-BF2D-44E5-9D71-05FB6D28EF19}"/>
              </a:ext>
            </a:extLst>
          </p:cNvPr>
          <p:cNvSpPr txBox="1"/>
          <p:nvPr/>
        </p:nvSpPr>
        <p:spPr>
          <a:xfrm>
            <a:off x="2321841" y="21700007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Correo electrónico:</a:t>
            </a:r>
            <a:endParaRPr lang="en-US" sz="5200">
              <a:solidFill>
                <a:srgbClr val="F6941E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7806EA3-E505-AE90-2282-32F442EBA8C3}"/>
              </a:ext>
            </a:extLst>
          </p:cNvPr>
          <p:cNvSpPr/>
          <p:nvPr/>
        </p:nvSpPr>
        <p:spPr>
          <a:xfrm>
            <a:off x="2321840" y="22893224"/>
            <a:ext cx="12068133" cy="1107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21D58B-7CE3-33F8-B707-9255FE607366}"/>
              </a:ext>
            </a:extLst>
          </p:cNvPr>
          <p:cNvSpPr txBox="1"/>
          <p:nvPr/>
        </p:nvSpPr>
        <p:spPr>
          <a:xfrm>
            <a:off x="10734859" y="3806115"/>
            <a:ext cx="4789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u="sng">
                <a:solidFill>
                  <a:srgbClr val="C87D0E"/>
                </a:solidFill>
                <a:latin typeface="Arial Nova"/>
              </a:rPr>
              <a:t>Ya tengo una cuenta</a:t>
            </a:r>
            <a:r>
              <a:rPr lang="en-US" sz="3600" u="sng">
                <a:solidFill>
                  <a:srgbClr val="C87D0E"/>
                </a:solidFill>
                <a:latin typeface="Arial Nova"/>
              </a:rPr>
              <a:t>​</a:t>
            </a:r>
            <a:endParaRPr lang="en-US" sz="3600" u="sng">
              <a:solidFill>
                <a:srgbClr val="C87D0E"/>
              </a:solidFill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D725CB33-B833-F15C-1C9C-84286814C2DC}"/>
              </a:ext>
            </a:extLst>
          </p:cNvPr>
          <p:cNvSpPr/>
          <p:nvPr/>
        </p:nvSpPr>
        <p:spPr>
          <a:xfrm>
            <a:off x="4505505" y="25987202"/>
            <a:ext cx="8538800" cy="18571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">
                <a:srgbClr val="F6941E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>
                <a:latin typeface="Neue Haas Grotesk Text Pro" panose="020B0504020202020204" pitchFamily="34" charset="0"/>
              </a:rPr>
              <a:t>Crear una cuenta</a:t>
            </a:r>
          </a:p>
        </p:txBody>
      </p:sp>
    </p:spTree>
    <p:extLst>
      <p:ext uri="{BB962C8B-B14F-4D97-AF65-F5344CB8AC3E}">
        <p14:creationId xmlns:p14="http://schemas.microsoft.com/office/powerpoint/2010/main" val="38845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C28663-F8B8-C0EF-1B21-98C4B62C35F1}"/>
              </a:ext>
            </a:extLst>
          </p:cNvPr>
          <p:cNvSpPr/>
          <p:nvPr/>
        </p:nvSpPr>
        <p:spPr>
          <a:xfrm>
            <a:off x="1627345" y="11622176"/>
            <a:ext cx="14020800" cy="19055467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11828" y="4600647"/>
            <a:ext cx="1206813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1500" b="1">
                <a:solidFill>
                  <a:srgbClr val="F6941E"/>
                </a:solidFill>
                <a:latin typeface="Arial Nova"/>
              </a:rPr>
              <a:t>Bienvenido de vuelta!</a:t>
            </a:r>
          </a:p>
          <a:p>
            <a:r>
              <a:rPr lang="es-MX" sz="7200">
                <a:solidFill>
                  <a:srgbClr val="C87D0E"/>
                </a:solidFill>
                <a:latin typeface="Arial Nova"/>
              </a:rPr>
              <a:t>Por favor, ingresa tu usuario y contraseña.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C8D1-B958-3DFD-80F8-762DCAB45880}"/>
              </a:ext>
            </a:extLst>
          </p:cNvPr>
          <p:cNvSpPr txBox="1"/>
          <p:nvPr/>
        </p:nvSpPr>
        <p:spPr>
          <a:xfrm>
            <a:off x="2351585" y="12462273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Ingresa tu usuario: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65D8A-E90F-542D-CC25-147E22898B82}"/>
              </a:ext>
            </a:extLst>
          </p:cNvPr>
          <p:cNvSpPr/>
          <p:nvPr/>
        </p:nvSpPr>
        <p:spPr>
          <a:xfrm>
            <a:off x="2343586" y="13663365"/>
            <a:ext cx="12068133" cy="1107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1A52B-3404-C797-B723-865742AAB314}"/>
              </a:ext>
            </a:extLst>
          </p:cNvPr>
          <p:cNvSpPr txBox="1"/>
          <p:nvPr/>
        </p:nvSpPr>
        <p:spPr>
          <a:xfrm>
            <a:off x="2351581" y="15486884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F6941E"/>
                </a:solidFill>
                <a:latin typeface="Arial Nova"/>
              </a:rPr>
              <a:t>Ingresa tu contraseña: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5FCB78-F9AA-2158-7B34-456590172864}"/>
              </a:ext>
            </a:extLst>
          </p:cNvPr>
          <p:cNvSpPr/>
          <p:nvPr/>
        </p:nvSpPr>
        <p:spPr>
          <a:xfrm>
            <a:off x="2351580" y="16680255"/>
            <a:ext cx="12068133" cy="1107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schemeClr val="accent4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179792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25CB33-B833-F15C-1C9C-84286814C2DC}"/>
              </a:ext>
            </a:extLst>
          </p:cNvPr>
          <p:cNvSpPr/>
          <p:nvPr/>
        </p:nvSpPr>
        <p:spPr>
          <a:xfrm>
            <a:off x="4505505" y="19595965"/>
            <a:ext cx="8538800" cy="18571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">
                <a:srgbClr val="F6941E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>
                <a:latin typeface="Neue Haas Grotesk Text Pro" panose="020B0504020202020204" pitchFamily="34" charset="0"/>
              </a:rPr>
              <a:t>Iniciar sesión</a:t>
            </a:r>
          </a:p>
        </p:txBody>
      </p:sp>
      <p:sp>
        <p:nvSpPr>
          <p:cNvPr id="23" name="TextBox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21D58B-7CE3-33F8-B707-9255FE607366}"/>
              </a:ext>
            </a:extLst>
          </p:cNvPr>
          <p:cNvSpPr txBox="1"/>
          <p:nvPr/>
        </p:nvSpPr>
        <p:spPr>
          <a:xfrm>
            <a:off x="10734859" y="3806115"/>
            <a:ext cx="4789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u="sng">
                <a:solidFill>
                  <a:srgbClr val="C87D0E"/>
                </a:solidFill>
                <a:latin typeface="Arial Nova"/>
              </a:rPr>
              <a:t>No tengo una cuenta</a:t>
            </a:r>
            <a:r>
              <a:rPr lang="en-US" sz="3600" u="sng">
                <a:solidFill>
                  <a:srgbClr val="C87D0E"/>
                </a:solidFill>
                <a:latin typeface="Arial Nova"/>
              </a:rPr>
              <a:t>​</a:t>
            </a:r>
            <a:endParaRPr lang="en-US" sz="3600" u="sng">
              <a:solidFill>
                <a:srgbClr val="C8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9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C69E99-D0C6-F54A-0BC8-91008CF69FC8}"/>
              </a:ext>
            </a:extLst>
          </p:cNvPr>
          <p:cNvSpPr/>
          <p:nvPr/>
        </p:nvSpPr>
        <p:spPr>
          <a:xfrm>
            <a:off x="1582783" y="1669869"/>
            <a:ext cx="14020800" cy="28956000"/>
          </a:xfrm>
          <a:prstGeom prst="roundRect">
            <a:avLst>
              <a:gd name="adj" fmla="val 1542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rgbClr val="FFE3B3"/>
              </a:gs>
              <a:gs pos="59000">
                <a:srgbClr val="FCC31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2" descr="SOL Logo PNG Vector (CDR) Free Download">
            <a:extLst>
              <a:ext uri="{FF2B5EF4-FFF2-40B4-BE49-F238E27FC236}">
                <a16:creationId xmlns:a16="http://schemas.microsoft.com/office/drawing/2014/main" id="{AF1FBA2E-4E4E-D48C-1F10-91C15C4EA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43275" r="4556"/>
          <a:stretch/>
        </p:blipFill>
        <p:spPr bwMode="auto">
          <a:xfrm>
            <a:off x="1557168" y="1773419"/>
            <a:ext cx="14020800" cy="87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970165-7256-BDF8-ADFC-43ED257957CE}"/>
              </a:ext>
            </a:extLst>
          </p:cNvPr>
          <p:cNvSpPr/>
          <p:nvPr/>
        </p:nvSpPr>
        <p:spPr>
          <a:xfrm>
            <a:off x="13324097" y="822960"/>
            <a:ext cx="3502083" cy="2834640"/>
          </a:xfrm>
          <a:custGeom>
            <a:avLst/>
            <a:gdLst>
              <a:gd name="connsiteX0" fmla="*/ 2220703 w 3502083"/>
              <a:gd name="connsiteY0" fmla="*/ 2606040 h 2834640"/>
              <a:gd name="connsiteX1" fmla="*/ 2220703 w 3502083"/>
              <a:gd name="connsiteY1" fmla="*/ 2606040 h 2834640"/>
              <a:gd name="connsiteX2" fmla="*/ 1672063 w 3502083"/>
              <a:gd name="connsiteY2" fmla="*/ 2194560 h 2834640"/>
              <a:gd name="connsiteX3" fmla="*/ 1397743 w 3502083"/>
              <a:gd name="connsiteY3" fmla="*/ 1828800 h 2834640"/>
              <a:gd name="connsiteX4" fmla="*/ 1352023 w 3502083"/>
              <a:gd name="connsiteY4" fmla="*/ 1691640 h 2834640"/>
              <a:gd name="connsiteX5" fmla="*/ 940543 w 3502083"/>
              <a:gd name="connsiteY5" fmla="*/ 1371600 h 2834640"/>
              <a:gd name="connsiteX6" fmla="*/ 483343 w 3502083"/>
              <a:gd name="connsiteY6" fmla="*/ 1097280 h 2834640"/>
              <a:gd name="connsiteX7" fmla="*/ 300463 w 3502083"/>
              <a:gd name="connsiteY7" fmla="*/ 1051560 h 2834640"/>
              <a:gd name="connsiteX8" fmla="*/ 163303 w 3502083"/>
              <a:gd name="connsiteY8" fmla="*/ 1005840 h 2834640"/>
              <a:gd name="connsiteX9" fmla="*/ 71863 w 3502083"/>
              <a:gd name="connsiteY9" fmla="*/ 640080 h 2834640"/>
              <a:gd name="connsiteX10" fmla="*/ 300463 w 3502083"/>
              <a:gd name="connsiteY10" fmla="*/ 548640 h 2834640"/>
              <a:gd name="connsiteX11" fmla="*/ 803383 w 3502083"/>
              <a:gd name="connsiteY11" fmla="*/ 457200 h 2834640"/>
              <a:gd name="connsiteX12" fmla="*/ 2220703 w 3502083"/>
              <a:gd name="connsiteY12" fmla="*/ 0 h 2834640"/>
              <a:gd name="connsiteX13" fmla="*/ 3455143 w 3502083"/>
              <a:gd name="connsiteY13" fmla="*/ 91440 h 2834640"/>
              <a:gd name="connsiteX14" fmla="*/ 3500863 w 3502083"/>
              <a:gd name="connsiteY14" fmla="*/ 228600 h 2834640"/>
              <a:gd name="connsiteX15" fmla="*/ 3363703 w 3502083"/>
              <a:gd name="connsiteY15" fmla="*/ 1280160 h 2834640"/>
              <a:gd name="connsiteX16" fmla="*/ 3089383 w 3502083"/>
              <a:gd name="connsiteY16" fmla="*/ 1828800 h 2834640"/>
              <a:gd name="connsiteX17" fmla="*/ 2860783 w 3502083"/>
              <a:gd name="connsiteY17" fmla="*/ 2194560 h 2834640"/>
              <a:gd name="connsiteX18" fmla="*/ 2632183 w 3502083"/>
              <a:gd name="connsiteY18" fmla="*/ 2651760 h 2834640"/>
              <a:gd name="connsiteX19" fmla="*/ 2495023 w 3502083"/>
              <a:gd name="connsiteY19" fmla="*/ 2788920 h 2834640"/>
              <a:gd name="connsiteX20" fmla="*/ 2403583 w 3502083"/>
              <a:gd name="connsiteY20" fmla="*/ 2834640 h 2834640"/>
              <a:gd name="connsiteX21" fmla="*/ 1946383 w 3502083"/>
              <a:gd name="connsiteY21" fmla="*/ 2697480 h 2834640"/>
              <a:gd name="connsiteX22" fmla="*/ 2083543 w 3502083"/>
              <a:gd name="connsiteY22" fmla="*/ 278892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02083" h="2834640">
                <a:moveTo>
                  <a:pt x="2220703" y="2606040"/>
                </a:moveTo>
                <a:lnTo>
                  <a:pt x="2220703" y="2606040"/>
                </a:lnTo>
                <a:cubicBezTo>
                  <a:pt x="2037823" y="2468880"/>
                  <a:pt x="1838258" y="2351522"/>
                  <a:pt x="1672063" y="2194560"/>
                </a:cubicBezTo>
                <a:cubicBezTo>
                  <a:pt x="1561266" y="2089919"/>
                  <a:pt x="1479563" y="1957374"/>
                  <a:pt x="1397743" y="1828800"/>
                </a:cubicBezTo>
                <a:cubicBezTo>
                  <a:pt x="1371869" y="1788141"/>
                  <a:pt x="1386101" y="1725718"/>
                  <a:pt x="1352023" y="1691640"/>
                </a:cubicBezTo>
                <a:cubicBezTo>
                  <a:pt x="1229154" y="1568771"/>
                  <a:pt x="1085122" y="1467986"/>
                  <a:pt x="940543" y="1371600"/>
                </a:cubicBezTo>
                <a:cubicBezTo>
                  <a:pt x="803821" y="1280452"/>
                  <a:pt x="644014" y="1157532"/>
                  <a:pt x="483343" y="1097280"/>
                </a:cubicBezTo>
                <a:cubicBezTo>
                  <a:pt x="424508" y="1075217"/>
                  <a:pt x="360881" y="1068822"/>
                  <a:pt x="300463" y="1051560"/>
                </a:cubicBezTo>
                <a:cubicBezTo>
                  <a:pt x="254124" y="1038320"/>
                  <a:pt x="209023" y="1021080"/>
                  <a:pt x="163303" y="1005840"/>
                </a:cubicBezTo>
                <a:cubicBezTo>
                  <a:pt x="57165" y="899702"/>
                  <a:pt x="-89861" y="828758"/>
                  <a:pt x="71863" y="640080"/>
                </a:cubicBezTo>
                <a:cubicBezTo>
                  <a:pt x="125273" y="577768"/>
                  <a:pt x="220843" y="568545"/>
                  <a:pt x="300463" y="548640"/>
                </a:cubicBezTo>
                <a:cubicBezTo>
                  <a:pt x="465764" y="507315"/>
                  <a:pt x="639550" y="504009"/>
                  <a:pt x="803383" y="457200"/>
                </a:cubicBezTo>
                <a:cubicBezTo>
                  <a:pt x="1280695" y="320825"/>
                  <a:pt x="2220703" y="0"/>
                  <a:pt x="2220703" y="0"/>
                </a:cubicBezTo>
                <a:cubicBezTo>
                  <a:pt x="2632183" y="30480"/>
                  <a:pt x="3048961" y="18907"/>
                  <a:pt x="3455143" y="91440"/>
                </a:cubicBezTo>
                <a:cubicBezTo>
                  <a:pt x="3502586" y="99912"/>
                  <a:pt x="3504559" y="180549"/>
                  <a:pt x="3500863" y="228600"/>
                </a:cubicBezTo>
                <a:cubicBezTo>
                  <a:pt x="3473752" y="581048"/>
                  <a:pt x="3451736" y="937808"/>
                  <a:pt x="3363703" y="1280160"/>
                </a:cubicBezTo>
                <a:cubicBezTo>
                  <a:pt x="3312783" y="1478184"/>
                  <a:pt x="3187919" y="1649644"/>
                  <a:pt x="3089383" y="1828800"/>
                </a:cubicBezTo>
                <a:cubicBezTo>
                  <a:pt x="3020096" y="1954777"/>
                  <a:pt x="2925081" y="2065965"/>
                  <a:pt x="2860783" y="2194560"/>
                </a:cubicBezTo>
                <a:cubicBezTo>
                  <a:pt x="2525280" y="2865565"/>
                  <a:pt x="3001073" y="2135314"/>
                  <a:pt x="2632183" y="2651760"/>
                </a:cubicBezTo>
                <a:cubicBezTo>
                  <a:pt x="2525154" y="2801600"/>
                  <a:pt x="2597671" y="2788920"/>
                  <a:pt x="2495023" y="2788920"/>
                </a:cubicBezTo>
                <a:lnTo>
                  <a:pt x="2403583" y="2834640"/>
                </a:lnTo>
                <a:lnTo>
                  <a:pt x="1946383" y="2697480"/>
                </a:lnTo>
                <a:lnTo>
                  <a:pt x="2083543" y="278892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3167D4-C710-7AF2-7537-2A8FB2342230}"/>
              </a:ext>
            </a:extLst>
          </p:cNvPr>
          <p:cNvSpPr/>
          <p:nvPr/>
        </p:nvSpPr>
        <p:spPr>
          <a:xfrm flipH="1">
            <a:off x="-96670" y="575682"/>
            <a:ext cx="3502083" cy="2834640"/>
          </a:xfrm>
          <a:custGeom>
            <a:avLst/>
            <a:gdLst>
              <a:gd name="connsiteX0" fmla="*/ 2220703 w 3502083"/>
              <a:gd name="connsiteY0" fmla="*/ 2606040 h 2834640"/>
              <a:gd name="connsiteX1" fmla="*/ 2220703 w 3502083"/>
              <a:gd name="connsiteY1" fmla="*/ 2606040 h 2834640"/>
              <a:gd name="connsiteX2" fmla="*/ 1672063 w 3502083"/>
              <a:gd name="connsiteY2" fmla="*/ 2194560 h 2834640"/>
              <a:gd name="connsiteX3" fmla="*/ 1397743 w 3502083"/>
              <a:gd name="connsiteY3" fmla="*/ 1828800 h 2834640"/>
              <a:gd name="connsiteX4" fmla="*/ 1352023 w 3502083"/>
              <a:gd name="connsiteY4" fmla="*/ 1691640 h 2834640"/>
              <a:gd name="connsiteX5" fmla="*/ 940543 w 3502083"/>
              <a:gd name="connsiteY5" fmla="*/ 1371600 h 2834640"/>
              <a:gd name="connsiteX6" fmla="*/ 483343 w 3502083"/>
              <a:gd name="connsiteY6" fmla="*/ 1097280 h 2834640"/>
              <a:gd name="connsiteX7" fmla="*/ 300463 w 3502083"/>
              <a:gd name="connsiteY7" fmla="*/ 1051560 h 2834640"/>
              <a:gd name="connsiteX8" fmla="*/ 163303 w 3502083"/>
              <a:gd name="connsiteY8" fmla="*/ 1005840 h 2834640"/>
              <a:gd name="connsiteX9" fmla="*/ 71863 w 3502083"/>
              <a:gd name="connsiteY9" fmla="*/ 640080 h 2834640"/>
              <a:gd name="connsiteX10" fmla="*/ 300463 w 3502083"/>
              <a:gd name="connsiteY10" fmla="*/ 548640 h 2834640"/>
              <a:gd name="connsiteX11" fmla="*/ 803383 w 3502083"/>
              <a:gd name="connsiteY11" fmla="*/ 457200 h 2834640"/>
              <a:gd name="connsiteX12" fmla="*/ 2220703 w 3502083"/>
              <a:gd name="connsiteY12" fmla="*/ 0 h 2834640"/>
              <a:gd name="connsiteX13" fmla="*/ 3455143 w 3502083"/>
              <a:gd name="connsiteY13" fmla="*/ 91440 h 2834640"/>
              <a:gd name="connsiteX14" fmla="*/ 3500863 w 3502083"/>
              <a:gd name="connsiteY14" fmla="*/ 228600 h 2834640"/>
              <a:gd name="connsiteX15" fmla="*/ 3363703 w 3502083"/>
              <a:gd name="connsiteY15" fmla="*/ 1280160 h 2834640"/>
              <a:gd name="connsiteX16" fmla="*/ 3089383 w 3502083"/>
              <a:gd name="connsiteY16" fmla="*/ 1828800 h 2834640"/>
              <a:gd name="connsiteX17" fmla="*/ 2860783 w 3502083"/>
              <a:gd name="connsiteY17" fmla="*/ 2194560 h 2834640"/>
              <a:gd name="connsiteX18" fmla="*/ 2632183 w 3502083"/>
              <a:gd name="connsiteY18" fmla="*/ 2651760 h 2834640"/>
              <a:gd name="connsiteX19" fmla="*/ 2495023 w 3502083"/>
              <a:gd name="connsiteY19" fmla="*/ 2788920 h 2834640"/>
              <a:gd name="connsiteX20" fmla="*/ 2403583 w 3502083"/>
              <a:gd name="connsiteY20" fmla="*/ 2834640 h 2834640"/>
              <a:gd name="connsiteX21" fmla="*/ 1946383 w 3502083"/>
              <a:gd name="connsiteY21" fmla="*/ 2697480 h 2834640"/>
              <a:gd name="connsiteX22" fmla="*/ 2083543 w 3502083"/>
              <a:gd name="connsiteY22" fmla="*/ 278892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02083" h="2834640">
                <a:moveTo>
                  <a:pt x="2220703" y="2606040"/>
                </a:moveTo>
                <a:lnTo>
                  <a:pt x="2220703" y="2606040"/>
                </a:lnTo>
                <a:cubicBezTo>
                  <a:pt x="2037823" y="2468880"/>
                  <a:pt x="1838258" y="2351522"/>
                  <a:pt x="1672063" y="2194560"/>
                </a:cubicBezTo>
                <a:cubicBezTo>
                  <a:pt x="1561266" y="2089919"/>
                  <a:pt x="1479563" y="1957374"/>
                  <a:pt x="1397743" y="1828800"/>
                </a:cubicBezTo>
                <a:cubicBezTo>
                  <a:pt x="1371869" y="1788141"/>
                  <a:pt x="1386101" y="1725718"/>
                  <a:pt x="1352023" y="1691640"/>
                </a:cubicBezTo>
                <a:cubicBezTo>
                  <a:pt x="1229154" y="1568771"/>
                  <a:pt x="1085122" y="1467986"/>
                  <a:pt x="940543" y="1371600"/>
                </a:cubicBezTo>
                <a:cubicBezTo>
                  <a:pt x="803821" y="1280452"/>
                  <a:pt x="644014" y="1157532"/>
                  <a:pt x="483343" y="1097280"/>
                </a:cubicBezTo>
                <a:cubicBezTo>
                  <a:pt x="424508" y="1075217"/>
                  <a:pt x="360881" y="1068822"/>
                  <a:pt x="300463" y="1051560"/>
                </a:cubicBezTo>
                <a:cubicBezTo>
                  <a:pt x="254124" y="1038320"/>
                  <a:pt x="209023" y="1021080"/>
                  <a:pt x="163303" y="1005840"/>
                </a:cubicBezTo>
                <a:cubicBezTo>
                  <a:pt x="57165" y="899702"/>
                  <a:pt x="-89861" y="828758"/>
                  <a:pt x="71863" y="640080"/>
                </a:cubicBezTo>
                <a:cubicBezTo>
                  <a:pt x="125273" y="577768"/>
                  <a:pt x="220843" y="568545"/>
                  <a:pt x="300463" y="548640"/>
                </a:cubicBezTo>
                <a:cubicBezTo>
                  <a:pt x="465764" y="507315"/>
                  <a:pt x="639550" y="504009"/>
                  <a:pt x="803383" y="457200"/>
                </a:cubicBezTo>
                <a:cubicBezTo>
                  <a:pt x="1280695" y="320825"/>
                  <a:pt x="2220703" y="0"/>
                  <a:pt x="2220703" y="0"/>
                </a:cubicBezTo>
                <a:cubicBezTo>
                  <a:pt x="2632183" y="30480"/>
                  <a:pt x="3048961" y="18907"/>
                  <a:pt x="3455143" y="91440"/>
                </a:cubicBezTo>
                <a:cubicBezTo>
                  <a:pt x="3502586" y="99912"/>
                  <a:pt x="3504559" y="180549"/>
                  <a:pt x="3500863" y="228600"/>
                </a:cubicBezTo>
                <a:cubicBezTo>
                  <a:pt x="3473752" y="581048"/>
                  <a:pt x="3451736" y="937808"/>
                  <a:pt x="3363703" y="1280160"/>
                </a:cubicBezTo>
                <a:cubicBezTo>
                  <a:pt x="3312783" y="1478184"/>
                  <a:pt x="3187919" y="1649644"/>
                  <a:pt x="3089383" y="1828800"/>
                </a:cubicBezTo>
                <a:cubicBezTo>
                  <a:pt x="3020096" y="1954777"/>
                  <a:pt x="2925081" y="2065965"/>
                  <a:pt x="2860783" y="2194560"/>
                </a:cubicBezTo>
                <a:cubicBezTo>
                  <a:pt x="2525280" y="2865565"/>
                  <a:pt x="3001073" y="2135314"/>
                  <a:pt x="2632183" y="2651760"/>
                </a:cubicBezTo>
                <a:cubicBezTo>
                  <a:pt x="2525154" y="2801600"/>
                  <a:pt x="2597671" y="2788920"/>
                  <a:pt x="2495023" y="2788920"/>
                </a:cubicBezTo>
                <a:lnTo>
                  <a:pt x="2403583" y="2834640"/>
                </a:lnTo>
                <a:lnTo>
                  <a:pt x="1946383" y="2697480"/>
                </a:lnTo>
                <a:lnTo>
                  <a:pt x="2083543" y="278892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CFAD8D-C3C6-63E8-35DB-8CC3261B94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3" r="17283"/>
          <a:stretch/>
        </p:blipFill>
        <p:spPr>
          <a:xfrm>
            <a:off x="3191316" y="1272256"/>
            <a:ext cx="11718856" cy="9392444"/>
          </a:xfrm>
          <a:prstGeom prst="rect">
            <a:avLst/>
          </a:prstGeom>
        </p:spPr>
      </p:pic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161391" y="309809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C8E322-8B9A-D59A-FAED-5EE02F66FAEF}"/>
              </a:ext>
            </a:extLst>
          </p:cNvPr>
          <p:cNvGrpSpPr/>
          <p:nvPr/>
        </p:nvGrpSpPr>
        <p:grpSpPr>
          <a:xfrm>
            <a:off x="4112406" y="11476205"/>
            <a:ext cx="2966711" cy="4612401"/>
            <a:chOff x="4112406" y="11476205"/>
            <a:chExt cx="2966711" cy="4612401"/>
          </a:xfrm>
        </p:grpSpPr>
        <p:pic>
          <p:nvPicPr>
            <p:cNvPr id="3" name="Picture 22" descr="Icon&#10;&#10;Description automatically generated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402892A-0E15-FB1A-7F64-C2A3BF53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12406" y="11476205"/>
              <a:ext cx="2941579" cy="2961609"/>
            </a:xfrm>
            <a:prstGeom prst="rect">
              <a:avLst/>
            </a:prstGeom>
            <a:no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42EA79-8C5D-9388-13F4-ED46FB0360A0}"/>
                </a:ext>
              </a:extLst>
            </p:cNvPr>
            <p:cNvSpPr txBox="1"/>
            <p:nvPr/>
          </p:nvSpPr>
          <p:spPr>
            <a:xfrm>
              <a:off x="4464252" y="15072943"/>
              <a:ext cx="2614865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MX" sz="6000" b="1">
                  <a:solidFill>
                    <a:schemeClr val="bg1"/>
                  </a:solidFill>
                  <a:latin typeface="Arial Nova"/>
                </a:rPr>
                <a:t>Diario</a:t>
              </a:r>
              <a:endParaRPr lang="en-US" sz="6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EC83D-F2E2-AD81-F68B-0CE9CFC7AB30}"/>
              </a:ext>
            </a:extLst>
          </p:cNvPr>
          <p:cNvGrpSpPr/>
          <p:nvPr/>
        </p:nvGrpSpPr>
        <p:grpSpPr>
          <a:xfrm>
            <a:off x="9507408" y="10945053"/>
            <a:ext cx="3656613" cy="5778329"/>
            <a:chOff x="9507408" y="10945053"/>
            <a:chExt cx="3656613" cy="5778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4F3E67-4E04-182D-00DE-21EE9680AAEA}"/>
                </a:ext>
              </a:extLst>
            </p:cNvPr>
            <p:cNvSpPr txBox="1"/>
            <p:nvPr/>
          </p:nvSpPr>
          <p:spPr>
            <a:xfrm>
              <a:off x="9618727" y="14784390"/>
              <a:ext cx="3545294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MX" sz="6000" b="1">
                  <a:solidFill>
                    <a:schemeClr val="bg1"/>
                  </a:solidFill>
                  <a:latin typeface="Arial Nova"/>
                </a:rPr>
                <a:t>Análisis personal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3" name="Picture 35" descr="Icon&#10;&#10;Description automatically generated">
              <a:extLst>
                <a:ext uri="{FF2B5EF4-FFF2-40B4-BE49-F238E27FC236}">
                  <a16:creationId xmlns:a16="http://schemas.microsoft.com/office/drawing/2014/main" id="{6C2B529C-E91E-FF59-D1C1-7FB2B2CB7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07408" y="10945053"/>
              <a:ext cx="3575110" cy="348173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12D14-8296-8AFC-3CCC-D5A64A573DCB}"/>
              </a:ext>
            </a:extLst>
          </p:cNvPr>
          <p:cNvGrpSpPr/>
          <p:nvPr/>
        </p:nvGrpSpPr>
        <p:grpSpPr>
          <a:xfrm>
            <a:off x="3465636" y="19059569"/>
            <a:ext cx="4989062" cy="5746846"/>
            <a:chOff x="3465636" y="19059569"/>
            <a:chExt cx="4989062" cy="57468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6DDC26-B16A-259A-A4A7-21997B572F6B}"/>
                </a:ext>
              </a:extLst>
            </p:cNvPr>
            <p:cNvSpPr txBox="1"/>
            <p:nvPr/>
          </p:nvSpPr>
          <p:spPr>
            <a:xfrm>
              <a:off x="3465636" y="22867423"/>
              <a:ext cx="4989062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MX" sz="6000" b="1">
                  <a:solidFill>
                    <a:schemeClr val="bg1"/>
                  </a:solidFill>
                  <a:latin typeface="Arial Nova"/>
                </a:rPr>
                <a:t>Ayuda profesional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6" name="Picture 36" descr="Icon&#10;&#10;Description automatically generated">
              <a:hlinkClick r:id="rId11" action="ppaction://hlinksldjump"/>
              <a:extLst>
                <a:ext uri="{FF2B5EF4-FFF2-40B4-BE49-F238E27FC236}">
                  <a16:creationId xmlns:a16="http://schemas.microsoft.com/office/drawing/2014/main" id="{3792644A-6EA9-857D-5EF3-B8E79576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9954" y="19059569"/>
              <a:ext cx="3543025" cy="35459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735CDB-1578-ED4E-5BA7-078377B98117}"/>
              </a:ext>
            </a:extLst>
          </p:cNvPr>
          <p:cNvGrpSpPr/>
          <p:nvPr/>
        </p:nvGrpSpPr>
        <p:grpSpPr>
          <a:xfrm>
            <a:off x="9843523" y="19396444"/>
            <a:ext cx="3096121" cy="5410093"/>
            <a:chOff x="9843523" y="19396444"/>
            <a:chExt cx="3096121" cy="54100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B901B3-7456-0247-0DCB-556953661653}"/>
                </a:ext>
              </a:extLst>
            </p:cNvPr>
            <p:cNvSpPr txBox="1"/>
            <p:nvPr/>
          </p:nvSpPr>
          <p:spPr>
            <a:xfrm>
              <a:off x="9843523" y="22867545"/>
              <a:ext cx="3096121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MX" sz="6000" b="1">
                  <a:solidFill>
                    <a:schemeClr val="bg1"/>
                  </a:solidFill>
                  <a:latin typeface="Arial Nova"/>
                </a:rPr>
                <a:t>Espacio social</a:t>
              </a:r>
              <a:endParaRPr lang="en-US" sz="6000">
                <a:solidFill>
                  <a:schemeClr val="bg1"/>
                </a:solidFill>
              </a:endParaRPr>
            </a:p>
          </p:txBody>
        </p:sp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BF910D2F-8F7D-4226-4EA0-85EB8CE7F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83414" y="19396444"/>
              <a:ext cx="2828161" cy="2872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9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F02CB6-97C0-927E-E2A7-143ADD3FC2FF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612BB-F238-FF54-D24E-DF407E299816}"/>
              </a:ext>
            </a:extLst>
          </p:cNvPr>
          <p:cNvSpPr/>
          <p:nvPr/>
        </p:nvSpPr>
        <p:spPr>
          <a:xfrm>
            <a:off x="1627345" y="10169194"/>
            <a:ext cx="14020800" cy="2050845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4446135"/>
            <a:ext cx="1206813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3800" b="1">
                <a:solidFill>
                  <a:srgbClr val="F6941E"/>
                </a:solidFill>
                <a:latin typeface="Arial Nova"/>
              </a:rPr>
              <a:t>¿Cómo estás? </a:t>
            </a:r>
            <a:r>
              <a:rPr lang="es-MX" sz="7200">
                <a:solidFill>
                  <a:srgbClr val="F6941E"/>
                </a:solidFill>
                <a:latin typeface="Arial Nova"/>
              </a:rPr>
              <a:t>¡Cuéntanos como te fue hoy!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4D9F0-4CEC-094E-6B63-0D4CD4A09C11}"/>
              </a:ext>
            </a:extLst>
          </p:cNvPr>
          <p:cNvSpPr txBox="1"/>
          <p:nvPr/>
        </p:nvSpPr>
        <p:spPr>
          <a:xfrm>
            <a:off x="2543872" y="10657134"/>
            <a:ext cx="12068133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>
                <a:solidFill>
                  <a:srgbClr val="F6941E"/>
                </a:solidFill>
                <a:latin typeface="Arial Nova"/>
              </a:rPr>
              <a:t>Últimas notas:</a:t>
            </a:r>
            <a:endParaRPr lang="es-MX" sz="4800">
              <a:solidFill>
                <a:srgbClr val="F6941E"/>
              </a:solidFill>
              <a:latin typeface="Arial Nov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accent4">
                    <a:lumMod val="75000"/>
                  </a:schemeClr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6C0600-B68D-1414-96F4-CEC00F4944F9}"/>
              </a:ext>
            </a:extLst>
          </p:cNvPr>
          <p:cNvSpPr/>
          <p:nvPr/>
        </p:nvSpPr>
        <p:spPr>
          <a:xfrm>
            <a:off x="2543872" y="12244103"/>
            <a:ext cx="12068133" cy="26176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Día 25/04/2023</a:t>
            </a:r>
          </a:p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06:50 p.m.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3A790A-ED27-994A-2D97-C10D21CBAE4F}"/>
              </a:ext>
            </a:extLst>
          </p:cNvPr>
          <p:cNvSpPr/>
          <p:nvPr/>
        </p:nvSpPr>
        <p:spPr>
          <a:xfrm>
            <a:off x="2543872" y="15466528"/>
            <a:ext cx="12068133" cy="26176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Día 25/04/2023</a:t>
            </a:r>
          </a:p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07:30 a.m.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199CBA-1602-90A9-B80D-A982E29669B3}"/>
              </a:ext>
            </a:extLst>
          </p:cNvPr>
          <p:cNvSpPr/>
          <p:nvPr/>
        </p:nvSpPr>
        <p:spPr>
          <a:xfrm>
            <a:off x="2543872" y="18688953"/>
            <a:ext cx="12068133" cy="26176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Día 24/04/2023</a:t>
            </a:r>
          </a:p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08:30 p.m.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21911378"/>
            <a:ext cx="12068133" cy="26176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Día 24/04/2023</a:t>
            </a:r>
          </a:p>
          <a:p>
            <a:pPr lvl="1"/>
            <a:r>
              <a:rPr lang="es-MX" sz="6000">
                <a:solidFill>
                  <a:schemeClr val="accent4">
                    <a:lumMod val="75000"/>
                  </a:schemeClr>
                </a:solidFill>
              </a:rPr>
              <a:t>02:20 p.m.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8FF333-0A17-E77C-84B8-0878F2D57714}"/>
              </a:ext>
            </a:extLst>
          </p:cNvPr>
          <p:cNvSpPr/>
          <p:nvPr/>
        </p:nvSpPr>
        <p:spPr>
          <a:xfrm>
            <a:off x="8768121" y="25133803"/>
            <a:ext cx="5843884" cy="15579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4800" i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" panose="020F0502020204030204"/>
              </a:rPr>
              <a:t>Ver diario completo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C9A112-1A10-23B9-4B5A-8709575935B0}"/>
              </a:ext>
            </a:extLst>
          </p:cNvPr>
          <p:cNvSpPr/>
          <p:nvPr/>
        </p:nvSpPr>
        <p:spPr>
          <a:xfrm>
            <a:off x="2543872" y="8369962"/>
            <a:ext cx="12068133" cy="1199391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6000">
                <a:latin typeface="Arial Nova"/>
              </a:rPr>
              <a:t>Nueva nota</a:t>
            </a:r>
            <a:endParaRPr lang="es-MX" sz="6000">
              <a:latin typeface="Arial Nova" panose="020B0504020202020204" pitchFamily="34" charset="0"/>
            </a:endParaRPr>
          </a:p>
        </p:txBody>
      </p:sp>
      <p:sp>
        <p:nvSpPr>
          <p:cNvPr id="3" name="Rectangle: Rounded Corners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40E156-530C-9B51-144F-4B1E5D43601E}"/>
              </a:ext>
            </a:extLst>
          </p:cNvPr>
          <p:cNvSpPr/>
          <p:nvPr/>
        </p:nvSpPr>
        <p:spPr>
          <a:xfrm>
            <a:off x="2543871" y="27832052"/>
            <a:ext cx="12068133" cy="1199391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6000">
                <a:latin typeface="Arial Nova"/>
              </a:rPr>
              <a:t>Regresar al menú</a:t>
            </a:r>
          </a:p>
        </p:txBody>
      </p:sp>
    </p:spTree>
    <p:extLst>
      <p:ext uri="{BB962C8B-B14F-4D97-AF65-F5344CB8AC3E}">
        <p14:creationId xmlns:p14="http://schemas.microsoft.com/office/powerpoint/2010/main" val="12799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423160"/>
            <a:ext cx="20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419188" y="4827831"/>
            <a:ext cx="12619991" cy="22743626"/>
          </a:xfrm>
          <a:prstGeom prst="roundRect">
            <a:avLst>
              <a:gd name="adj" fmla="val 4039"/>
            </a:avLst>
          </a:prstGeom>
          <a:solidFill>
            <a:schemeClr val="bg1"/>
          </a:solidFill>
          <a:ln>
            <a:solidFill>
              <a:srgbClr val="F69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26/04/2023</a:t>
            </a:r>
          </a:p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06:59 pm</a:t>
            </a:r>
          </a:p>
          <a:p>
            <a:pPr lvl="1" algn="just"/>
            <a:r>
              <a:rPr lang="es-MX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 de hoy, llegué a la escuela y empecé a platicar con mis amigos…</a:t>
            </a:r>
          </a:p>
        </p:txBody>
      </p:sp>
      <p:pic>
        <p:nvPicPr>
          <p:cNvPr id="2050" name="Picture 2" descr="Ilustración de vector de lápiz plano | Vector Premium">
            <a:extLst>
              <a:ext uri="{FF2B5EF4-FFF2-40B4-BE49-F238E27FC236}">
                <a16:creationId xmlns:a16="http://schemas.microsoft.com/office/drawing/2014/main" id="{B60C17E9-F7FD-ADB3-9DBF-60D995A3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38" y="3805640"/>
            <a:ext cx="3677817" cy="3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rgbClr val="F6941E"/>
                </a:solidFill>
                <a:latin typeface="Arial Nova" panose="020B0604020202020204" pitchFamily="34" charset="0"/>
              </a:rPr>
              <a:t>&lt; Volver a notas</a:t>
            </a:r>
            <a:endParaRPr lang="es-MX" sz="3200" dirty="0">
              <a:solidFill>
                <a:srgbClr val="F6941E"/>
              </a:solidFill>
              <a:latin typeface="Arial Nova" panose="020B0604020202020204" pitchFamily="34" charset="0"/>
            </a:endParaRPr>
          </a:p>
        </p:txBody>
      </p:sp>
      <p:sp>
        <p:nvSpPr>
          <p:cNvPr id="7" name="Rectangle: Rounded Corners 6">
            <a:hlinkClick r:id="rId6" action="ppaction://hlinksldjump"/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0760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757" y="3834817"/>
            <a:ext cx="103182" cy="468161"/>
            <a:chOff x="14465487" y="3234845"/>
            <a:chExt cx="182518" cy="767946"/>
          </a:xfrm>
          <a:solidFill>
            <a:srgbClr val="F6941E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1" descr="Images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BCEA7826-6E9E-8340-1CD2-5A0436472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6103" y="262192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242A49DF-D91B-4DBF-80AE-563E6F084487}"/>
              </a:ext>
            </a:extLst>
          </p:cNvPr>
          <p:cNvSpPr/>
          <p:nvPr/>
        </p:nvSpPr>
        <p:spPr>
          <a:xfrm>
            <a:off x="1764504" y="12990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rgbClr val="F6941E"/>
                </a:solidFill>
                <a:latin typeface="Arial Nova" panose="020B0604020202020204" pitchFamily="34" charset="0"/>
              </a:rPr>
              <a:t>&lt; Volver a notas</a:t>
            </a:r>
            <a:endParaRPr lang="es-MX" sz="3200" dirty="0">
              <a:solidFill>
                <a:srgbClr val="F6941E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1EA7F28B-4C9E-D1B0-64AA-C27BDEBAB6DA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id="{980B4DD6-AE09-190D-1D97-3A6FB968D525}"/>
              </a:ext>
            </a:extLst>
          </p:cNvPr>
          <p:cNvSpPr/>
          <p:nvPr/>
        </p:nvSpPr>
        <p:spPr>
          <a:xfrm>
            <a:off x="2452432" y="4899882"/>
            <a:ext cx="12619991" cy="22743626"/>
          </a:xfrm>
          <a:prstGeom prst="roundRect">
            <a:avLst>
              <a:gd name="adj" fmla="val 4039"/>
            </a:avLst>
          </a:prstGeom>
          <a:solidFill>
            <a:schemeClr val="bg1"/>
          </a:solidFill>
          <a:ln>
            <a:solidFill>
              <a:srgbClr val="F69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26/04/2023</a:t>
            </a:r>
          </a:p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06:59 pm</a:t>
            </a:r>
          </a:p>
          <a:p>
            <a:pPr lvl="1" algn="just"/>
            <a:r>
              <a:rPr lang="es-MX"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día de hoy, llegué a la escuela y empecé a platicar con mis amigos…</a:t>
            </a:r>
          </a:p>
        </p:txBody>
      </p:sp>
      <p:pic>
        <p:nvPicPr>
          <p:cNvPr id="16" name="Picture 2" descr="Ilustración de vector de lápiz plano | Vector Premium">
            <a:extLst>
              <a:ext uri="{FF2B5EF4-FFF2-40B4-BE49-F238E27FC236}">
                <a16:creationId xmlns:a16="http://schemas.microsoft.com/office/drawing/2014/main" id="{4C2825DD-2017-4C6F-3391-2E61FBB7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38" y="3805640"/>
            <a:ext cx="3677817" cy="3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6">
            <a:extLst>
              <a:ext uri="{FF2B5EF4-FFF2-40B4-BE49-F238E27FC236}">
                <a16:creationId xmlns:a16="http://schemas.microsoft.com/office/drawing/2014/main" id="{0E07B680-BCCE-A8DF-D6FC-CA89191ABCD7}"/>
              </a:ext>
            </a:extLst>
          </p:cNvPr>
          <p:cNvSpPr/>
          <p:nvPr/>
        </p:nvSpPr>
        <p:spPr>
          <a:xfrm>
            <a:off x="6979283" y="3834826"/>
            <a:ext cx="8026658" cy="3706521"/>
          </a:xfrm>
          <a:prstGeom prst="roundRect">
            <a:avLst>
              <a:gd name="adj" fmla="val 6824"/>
            </a:avLst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551CA37-D811-0000-F2E0-43AC8C536E93}"/>
              </a:ext>
            </a:extLst>
          </p:cNvPr>
          <p:cNvSpPr txBox="1"/>
          <p:nvPr/>
        </p:nvSpPr>
        <p:spPr>
          <a:xfrm>
            <a:off x="7380889" y="4064291"/>
            <a:ext cx="7625052" cy="327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4800" dirty="0">
                <a:solidFill>
                  <a:schemeClr val="bg1"/>
                </a:solidFill>
                <a:latin typeface="Arial Nova" panose="020B0604020202020204" pitchFamily="34" charset="0"/>
              </a:rPr>
              <a:t>Guardar nota</a:t>
            </a:r>
          </a:p>
          <a:p>
            <a:pPr>
              <a:lnSpc>
                <a:spcPct val="150000"/>
              </a:lnSpc>
            </a:pPr>
            <a:r>
              <a:rPr lang="es-MX" sz="4800" dirty="0">
                <a:solidFill>
                  <a:schemeClr val="bg1"/>
                </a:solidFill>
                <a:latin typeface="Arial Nova" panose="020B0604020202020204" pitchFamily="34" charset="0"/>
              </a:rPr>
              <a:t>Buscar ayuda profesional</a:t>
            </a:r>
          </a:p>
          <a:p>
            <a:pPr>
              <a:lnSpc>
                <a:spcPct val="150000"/>
              </a:lnSpc>
            </a:pPr>
            <a:r>
              <a:rPr lang="es-MX" sz="4800" dirty="0">
                <a:solidFill>
                  <a:schemeClr val="bg1"/>
                </a:solidFill>
                <a:latin typeface="Arial Nova" panose="020B0604020202020204" pitchFamily="34" charset="0"/>
              </a:rPr>
              <a:t>Otras opciones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F3A22F5-E1C9-625F-FFE7-D6C3213B2F96}"/>
              </a:ext>
            </a:extLst>
          </p:cNvPr>
          <p:cNvCxnSpPr>
            <a:cxnSpLocks/>
          </p:cNvCxnSpPr>
          <p:nvPr/>
        </p:nvCxnSpPr>
        <p:spPr>
          <a:xfrm>
            <a:off x="7011681" y="5237358"/>
            <a:ext cx="799426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BF2FA964-A872-74B3-3812-E700F3F986B1}"/>
              </a:ext>
            </a:extLst>
          </p:cNvPr>
          <p:cNvCxnSpPr>
            <a:cxnSpLocks/>
          </p:cNvCxnSpPr>
          <p:nvPr/>
        </p:nvCxnSpPr>
        <p:spPr>
          <a:xfrm>
            <a:off x="6979282" y="6436840"/>
            <a:ext cx="8026659" cy="2413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Gráfico 21" descr="Images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A6CFE2EE-FCF4-5A69-96DF-BE296C425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6103" y="262192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9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3B8495BF-C6CB-6762-A628-402B6623326D}"/>
              </a:ext>
            </a:extLst>
          </p:cNvPr>
          <p:cNvSpPr/>
          <p:nvPr/>
        </p:nvSpPr>
        <p:spPr>
          <a:xfrm>
            <a:off x="1764504" y="12990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ACBA7E71-68FF-00DE-F28E-8CCF2B49E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217479" y="-9958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B8AED0BA-89C3-CC8B-80AB-30991D93FA08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rgbClr val="F6941E"/>
                </a:solidFill>
                <a:latin typeface="Arial Nova" panose="020B0604020202020204" pitchFamily="34" charset="0"/>
              </a:rPr>
              <a:t>&lt; Volver a notas</a:t>
            </a:r>
            <a:endParaRPr lang="es-MX" sz="3200" dirty="0">
              <a:solidFill>
                <a:srgbClr val="F6941E"/>
              </a:solidFill>
              <a:latin typeface="Arial Nova" panose="020B0604020202020204" pitchFamily="34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602F5F7D-D06C-8CA6-35F3-FB5815598C80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rgbClr val="F6941E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9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7FAD6FD7-E425-EE62-9D52-1E5DC2FEE917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F694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>
                <a:latin typeface="Arial Nova" panose="020B0504020202020204" pitchFamily="34" charset="0"/>
              </a:rPr>
              <a:t>Guardar</a:t>
            </a:r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215A441A-B991-6F26-0524-F83AB477E1AE}"/>
              </a:ext>
            </a:extLst>
          </p:cNvPr>
          <p:cNvSpPr/>
          <p:nvPr/>
        </p:nvSpPr>
        <p:spPr>
          <a:xfrm>
            <a:off x="2267940" y="5248682"/>
            <a:ext cx="12619991" cy="22743626"/>
          </a:xfrm>
          <a:prstGeom prst="roundRect">
            <a:avLst>
              <a:gd name="adj" fmla="val 4039"/>
            </a:avLst>
          </a:prstGeom>
          <a:solidFill>
            <a:schemeClr val="bg1"/>
          </a:solidFill>
          <a:ln>
            <a:solidFill>
              <a:srgbClr val="F69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26/04/2023</a:t>
            </a:r>
          </a:p>
          <a:p>
            <a:pPr lvl="1" algn="r"/>
            <a:r>
              <a:rPr lang="es-MX" sz="6600">
                <a:solidFill>
                  <a:srgbClr val="F6941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06:59 pm</a:t>
            </a:r>
          </a:p>
          <a:p>
            <a:pPr lvl="1"/>
            <a:r>
              <a:rPr lang="es-MX" sz="5400">
                <a:solidFill>
                  <a:schemeClr val="tx1"/>
                </a:solidFill>
              </a:rPr>
              <a:t>El día de hoy, llegué a la escuela y empecé a platicar con unos compañeros, pero últimamente siento que ya no me prestan atención. Luego, el profesor de probabilidad nos entregó resultados nos dio resultados del examen y me fue mal, eso me puso triste. Nunca me había ido tan mal. Ya no quiero continuar con esto, me siento separado de todos y cómo si estuviera perdiendo mi tiempo. Ya no se qué hacer, me siento demasiado triste.</a:t>
            </a:r>
          </a:p>
        </p:txBody>
      </p:sp>
      <p:pic>
        <p:nvPicPr>
          <p:cNvPr id="21" name="Picture 2" descr="Ilustración de vector de lápiz plano | Vector Premium">
            <a:extLst>
              <a:ext uri="{FF2B5EF4-FFF2-40B4-BE49-F238E27FC236}">
                <a16:creationId xmlns:a16="http://schemas.microsoft.com/office/drawing/2014/main" id="{4F6C935F-19CA-2B46-5877-9666E284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38" y="3805640"/>
            <a:ext cx="3677817" cy="3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áfico 27" descr="Images con relleno sólido">
            <a:extLst>
              <a:ext uri="{FF2B5EF4-FFF2-40B4-BE49-F238E27FC236}">
                <a16:creationId xmlns:a16="http://schemas.microsoft.com/office/drawing/2014/main" id="{824C298D-4DF3-1095-CDBD-83430A8D5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2215" y="26693406"/>
            <a:ext cx="914400" cy="914400"/>
          </a:xfrm>
          <a:prstGeom prst="rect">
            <a:avLst/>
          </a:prstGeom>
        </p:spPr>
      </p:pic>
      <p:grpSp>
        <p:nvGrpSpPr>
          <p:cNvPr id="32" name="Group 9">
            <a:extLst>
              <a:ext uri="{FF2B5EF4-FFF2-40B4-BE49-F238E27FC236}">
                <a16:creationId xmlns:a16="http://schemas.microsoft.com/office/drawing/2014/main" id="{5826DADB-EDD8-BB5F-9813-B1100188829D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6799E789-0B57-BBA0-378F-66D7BC64F0F4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8380FC53-10E8-137E-E4BB-741EEAA6FCB1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6C4EE1A3-FCCE-1AB4-5EF4-FA31772ECEE0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Rectangle: Rounded Corners 6">
            <a:extLst>
              <a:ext uri="{FF2B5EF4-FFF2-40B4-BE49-F238E27FC236}">
                <a16:creationId xmlns:a16="http://schemas.microsoft.com/office/drawing/2014/main" id="{BD76BCE4-8ECB-3EFB-2128-B28EE7EC4434}"/>
              </a:ext>
            </a:extLst>
          </p:cNvPr>
          <p:cNvSpPr/>
          <p:nvPr/>
        </p:nvSpPr>
        <p:spPr>
          <a:xfrm>
            <a:off x="6979283" y="3834826"/>
            <a:ext cx="8026658" cy="3706521"/>
          </a:xfrm>
          <a:prstGeom prst="roundRect">
            <a:avLst>
              <a:gd name="adj" fmla="val 6824"/>
            </a:avLst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038172BD-0792-BD64-4043-186F765CD106}"/>
              </a:ext>
            </a:extLst>
          </p:cNvPr>
          <p:cNvSpPr txBox="1"/>
          <p:nvPr/>
        </p:nvSpPr>
        <p:spPr>
          <a:xfrm>
            <a:off x="7380889" y="4064291"/>
            <a:ext cx="7625052" cy="327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Guardar nota</a:t>
            </a:r>
          </a:p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Buscar ayuda profesional</a:t>
            </a:r>
          </a:p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Otras opciones</a:t>
            </a:r>
          </a:p>
        </p:txBody>
      </p:sp>
      <p:cxnSp>
        <p:nvCxnSpPr>
          <p:cNvPr id="38" name="Straight Connector 12">
            <a:extLst>
              <a:ext uri="{FF2B5EF4-FFF2-40B4-BE49-F238E27FC236}">
                <a16:creationId xmlns:a16="http://schemas.microsoft.com/office/drawing/2014/main" id="{91499C7C-7FD0-D31E-F991-8346841DD895}"/>
              </a:ext>
            </a:extLst>
          </p:cNvPr>
          <p:cNvCxnSpPr>
            <a:cxnSpLocks/>
          </p:cNvCxnSpPr>
          <p:nvPr/>
        </p:nvCxnSpPr>
        <p:spPr>
          <a:xfrm>
            <a:off x="7011681" y="5237358"/>
            <a:ext cx="799426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29E35457-B7ED-F3B4-8A0F-5278F766E6A1}"/>
              </a:ext>
            </a:extLst>
          </p:cNvPr>
          <p:cNvCxnSpPr>
            <a:cxnSpLocks/>
          </p:cNvCxnSpPr>
          <p:nvPr/>
        </p:nvCxnSpPr>
        <p:spPr>
          <a:xfrm>
            <a:off x="6979282" y="6436840"/>
            <a:ext cx="8026659" cy="2413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72869705-75E4-6D4C-66AC-42A22A8050ED}"/>
              </a:ext>
            </a:extLst>
          </p:cNvPr>
          <p:cNvSpPr/>
          <p:nvPr/>
        </p:nvSpPr>
        <p:spPr>
          <a:xfrm>
            <a:off x="3212350" y="22263824"/>
            <a:ext cx="11445248" cy="4840495"/>
          </a:xfrm>
          <a:prstGeom prst="roundRect">
            <a:avLst>
              <a:gd name="adj" fmla="val 6824"/>
            </a:avLst>
          </a:prstGeom>
          <a:solidFill>
            <a:srgbClr val="F6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redondeado 45">
            <a:extLst>
              <a:ext uri="{FF2B5EF4-FFF2-40B4-BE49-F238E27FC236}">
                <a16:creationId xmlns:a16="http://schemas.microsoft.com/office/drawing/2014/main" id="{FC8CE024-4C46-CDC4-C9DD-A7D7B737D1F4}"/>
              </a:ext>
            </a:extLst>
          </p:cNvPr>
          <p:cNvSpPr/>
          <p:nvPr/>
        </p:nvSpPr>
        <p:spPr>
          <a:xfrm>
            <a:off x="6743470" y="22481204"/>
            <a:ext cx="4386131" cy="994894"/>
          </a:xfrm>
          <a:prstGeom prst="round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0F697470-566D-5FB5-2395-D300C5A5297F}"/>
              </a:ext>
            </a:extLst>
          </p:cNvPr>
          <p:cNvSpPr/>
          <p:nvPr/>
        </p:nvSpPr>
        <p:spPr>
          <a:xfrm>
            <a:off x="6812794" y="22620185"/>
            <a:ext cx="2067340" cy="70191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4000"/>
              <a:t>Fotos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DD75E21-AA7B-009A-6464-33655D6B2B16}"/>
              </a:ext>
            </a:extLst>
          </p:cNvPr>
          <p:cNvSpPr txBox="1"/>
          <p:nvPr/>
        </p:nvSpPr>
        <p:spPr>
          <a:xfrm>
            <a:off x="8889381" y="22624708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/>
              <a:t>Álbumes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5610FEE6-76D6-0107-8408-85FF18A4F8F3}"/>
              </a:ext>
            </a:extLst>
          </p:cNvPr>
          <p:cNvSpPr txBox="1"/>
          <p:nvPr/>
        </p:nvSpPr>
        <p:spPr>
          <a:xfrm>
            <a:off x="3577452" y="22584042"/>
            <a:ext cx="269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>
                <a:latin typeface="Arial Nova" panose="020B0604020202020204" pitchFamily="34" charset="0"/>
              </a:rPr>
              <a:t>&lt; Cancelar</a:t>
            </a:r>
            <a:endParaRPr lang="es-MX" sz="2000">
              <a:latin typeface="Arial Nova" panose="020B0604020202020204" pitchFamily="34" charset="0"/>
            </a:endParaRPr>
          </a:p>
        </p:txBody>
      </p:sp>
      <p:pic>
        <p:nvPicPr>
          <p:cNvPr id="50" name="Picture 2" descr="Más de 1000 imágenes de tazas de café | Descargar imágenes ...">
            <a:extLst>
              <a:ext uri="{FF2B5EF4-FFF2-40B4-BE49-F238E27FC236}">
                <a16:creationId xmlns:a16="http://schemas.microsoft.com/office/drawing/2014/main" id="{E2B28F82-F1F9-1E83-6D3A-29E743408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6" b="16608"/>
          <a:stretch/>
        </p:blipFill>
        <p:spPr bwMode="auto">
          <a:xfrm>
            <a:off x="3570279" y="23743979"/>
            <a:ext cx="3441402" cy="31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Más de 1000 imágenes de tazas de café | Descargar imágenes ...">
            <a:extLst>
              <a:ext uri="{FF2B5EF4-FFF2-40B4-BE49-F238E27FC236}">
                <a16:creationId xmlns:a16="http://schemas.microsoft.com/office/drawing/2014/main" id="{EE944060-AECB-6319-F196-54C57EF61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6" b="16608"/>
          <a:stretch/>
        </p:blipFill>
        <p:spPr bwMode="auto">
          <a:xfrm>
            <a:off x="7214273" y="23743979"/>
            <a:ext cx="3441402" cy="31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Más de 1000 imágenes de tazas de café | Descargar imágenes ...">
            <a:extLst>
              <a:ext uri="{FF2B5EF4-FFF2-40B4-BE49-F238E27FC236}">
                <a16:creationId xmlns:a16="http://schemas.microsoft.com/office/drawing/2014/main" id="{3F9A1CBC-D93D-5757-F20D-77C3D5BC5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6" b="16608"/>
          <a:stretch/>
        </p:blipFill>
        <p:spPr bwMode="auto">
          <a:xfrm>
            <a:off x="10882024" y="23708727"/>
            <a:ext cx="3441402" cy="313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1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e75414-926a-4863-995a-bc07dc3101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30E4E6440AD409DFC768AAA29472C" ma:contentTypeVersion="15" ma:contentTypeDescription="Create a new document." ma:contentTypeScope="" ma:versionID="df1b1ff9639c72b4685e8004bcb75623">
  <xsd:schema xmlns:xsd="http://www.w3.org/2001/XMLSchema" xmlns:xs="http://www.w3.org/2001/XMLSchema" xmlns:p="http://schemas.microsoft.com/office/2006/metadata/properties" xmlns:ns3="cfe75414-926a-4863-995a-bc07dc31015f" xmlns:ns4="e82700c2-4954-4b3d-9c8c-f5a5c609c5a1" targetNamespace="http://schemas.microsoft.com/office/2006/metadata/properties" ma:root="true" ma:fieldsID="7e8bdeadacf6d03e6d2355d86e443f0e" ns3:_="" ns4:_="">
    <xsd:import namespace="cfe75414-926a-4863-995a-bc07dc31015f"/>
    <xsd:import namespace="e82700c2-4954-4b3d-9c8c-f5a5c609c5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75414-926a-4863-995a-bc07dc310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700c2-4954-4b3d-9c8c-f5a5c609c5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35068-C37D-4C4A-87D7-083E0DE36233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cfe75414-926a-4863-995a-bc07dc31015f"/>
    <ds:schemaRef ds:uri="http://schemas.openxmlformats.org/package/2006/metadata/core-properties"/>
    <ds:schemaRef ds:uri="e82700c2-4954-4b3d-9c8c-f5a5c609c5a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D1E93D-F8CC-455F-AD26-ECD6F52B9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86936F-16D7-4432-805C-6FCAAEA4F9AD}">
  <ds:schemaRefs>
    <ds:schemaRef ds:uri="cfe75414-926a-4863-995a-bc07dc31015f"/>
    <ds:schemaRef ds:uri="e82700c2-4954-4b3d-9c8c-f5a5c609c5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</TotalTime>
  <Words>513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Arial Nova</vt:lpstr>
      <vt:lpstr>Calibri</vt:lpstr>
      <vt:lpstr>Calibri Light</vt:lpstr>
      <vt:lpstr>Neue Haas Grotesk Text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Rafael Chavez Bagundo</dc:creator>
  <cp:lastModifiedBy>Emanuel Rafael Chavez Bagundo</cp:lastModifiedBy>
  <cp:revision>2</cp:revision>
  <dcterms:created xsi:type="dcterms:W3CDTF">2023-04-25T23:54:17Z</dcterms:created>
  <dcterms:modified xsi:type="dcterms:W3CDTF">2023-05-22T01:48:30Z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0x01010080330E4E6440AD409DFC768AAA29472C</vt:lpwstr>
  </property>
</Properties>
</file>