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7549813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B3"/>
    <a:srgbClr val="2B5775"/>
    <a:srgbClr val="39759D"/>
    <a:srgbClr val="C87D0E"/>
    <a:srgbClr val="FFCE75"/>
    <a:srgbClr val="22A8B2"/>
    <a:srgbClr val="E6E6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B4F57A-AD83-4AF0-9B9D-F208B9639426}" v="2044" dt="2023-04-28T19:16:54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290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236" y="5302386"/>
            <a:ext cx="14917341" cy="11279752"/>
          </a:xfrm>
        </p:spPr>
        <p:txBody>
          <a:bodyPr anchor="b"/>
          <a:lstStyle>
            <a:lvl1pPr algn="ctr">
              <a:defRPr sz="115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727" y="17017128"/>
            <a:ext cx="13162360" cy="7822326"/>
          </a:xfrm>
        </p:spPr>
        <p:txBody>
          <a:bodyPr/>
          <a:lstStyle>
            <a:lvl1pPr marL="0" indent="0" algn="ctr">
              <a:buNone/>
              <a:defRPr sz="4606"/>
            </a:lvl1pPr>
            <a:lvl2pPr marL="877504" indent="0" algn="ctr">
              <a:buNone/>
              <a:defRPr sz="3839"/>
            </a:lvl2pPr>
            <a:lvl3pPr marL="1755008" indent="0" algn="ctr">
              <a:buNone/>
              <a:defRPr sz="3455"/>
            </a:lvl3pPr>
            <a:lvl4pPr marL="2632512" indent="0" algn="ctr">
              <a:buNone/>
              <a:defRPr sz="3071"/>
            </a:lvl4pPr>
            <a:lvl5pPr marL="3510016" indent="0" algn="ctr">
              <a:buNone/>
              <a:defRPr sz="3071"/>
            </a:lvl5pPr>
            <a:lvl6pPr marL="4387520" indent="0" algn="ctr">
              <a:buNone/>
              <a:defRPr sz="3071"/>
            </a:lvl6pPr>
            <a:lvl7pPr marL="5265024" indent="0" algn="ctr">
              <a:buNone/>
              <a:defRPr sz="3071"/>
            </a:lvl7pPr>
            <a:lvl8pPr marL="6142528" indent="0" algn="ctr">
              <a:buNone/>
              <a:defRPr sz="3071"/>
            </a:lvl8pPr>
            <a:lvl9pPr marL="7020032" indent="0" algn="ctr">
              <a:buNone/>
              <a:defRPr sz="307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35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714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59086" y="1724962"/>
            <a:ext cx="3784178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6550" y="1724962"/>
            <a:ext cx="11133163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823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543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10" y="8077332"/>
            <a:ext cx="15136714" cy="13477201"/>
          </a:xfrm>
        </p:spPr>
        <p:txBody>
          <a:bodyPr anchor="b"/>
          <a:lstStyle>
            <a:lvl1pPr>
              <a:defRPr sz="115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410" y="21682033"/>
            <a:ext cx="15136714" cy="7087342"/>
          </a:xfrm>
        </p:spPr>
        <p:txBody>
          <a:bodyPr/>
          <a:lstStyle>
            <a:lvl1pPr marL="0" indent="0">
              <a:buNone/>
              <a:defRPr sz="4606">
                <a:solidFill>
                  <a:schemeClr val="tx1"/>
                </a:solidFill>
              </a:defRPr>
            </a:lvl1pPr>
            <a:lvl2pPr marL="877504" indent="0">
              <a:buNone/>
              <a:defRPr sz="3839">
                <a:solidFill>
                  <a:schemeClr val="tx1">
                    <a:tint val="75000"/>
                  </a:schemeClr>
                </a:solidFill>
              </a:defRPr>
            </a:lvl2pPr>
            <a:lvl3pPr marL="1755008" indent="0">
              <a:buNone/>
              <a:defRPr sz="3455">
                <a:solidFill>
                  <a:schemeClr val="tx1">
                    <a:tint val="75000"/>
                  </a:schemeClr>
                </a:solidFill>
              </a:defRPr>
            </a:lvl3pPr>
            <a:lvl4pPr marL="2632512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4pPr>
            <a:lvl5pPr marL="3510016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5pPr>
            <a:lvl6pPr marL="4387520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6pPr>
            <a:lvl7pPr marL="5265024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7pPr>
            <a:lvl8pPr marL="6142528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8pPr>
            <a:lvl9pPr marL="7020032" indent="0">
              <a:buNone/>
              <a:defRPr sz="3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20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6549" y="8624810"/>
            <a:ext cx="74586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4593" y="8624810"/>
            <a:ext cx="7458671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85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35" y="1724969"/>
            <a:ext cx="15136714" cy="6262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8" y="7942328"/>
            <a:ext cx="7424392" cy="3892412"/>
          </a:xfrm>
        </p:spPr>
        <p:txBody>
          <a:bodyPr anchor="b"/>
          <a:lstStyle>
            <a:lvl1pPr marL="0" indent="0">
              <a:buNone/>
              <a:defRPr sz="4606" b="1"/>
            </a:lvl1pPr>
            <a:lvl2pPr marL="877504" indent="0">
              <a:buNone/>
              <a:defRPr sz="3839" b="1"/>
            </a:lvl2pPr>
            <a:lvl3pPr marL="1755008" indent="0">
              <a:buNone/>
              <a:defRPr sz="3455" b="1"/>
            </a:lvl3pPr>
            <a:lvl4pPr marL="2632512" indent="0">
              <a:buNone/>
              <a:defRPr sz="3071" b="1"/>
            </a:lvl4pPr>
            <a:lvl5pPr marL="3510016" indent="0">
              <a:buNone/>
              <a:defRPr sz="3071" b="1"/>
            </a:lvl5pPr>
            <a:lvl6pPr marL="4387520" indent="0">
              <a:buNone/>
              <a:defRPr sz="3071" b="1"/>
            </a:lvl6pPr>
            <a:lvl7pPr marL="5265024" indent="0">
              <a:buNone/>
              <a:defRPr sz="3071" b="1"/>
            </a:lvl7pPr>
            <a:lvl8pPr marL="6142528" indent="0">
              <a:buNone/>
              <a:defRPr sz="3071" b="1"/>
            </a:lvl8pPr>
            <a:lvl9pPr marL="7020032" indent="0">
              <a:buNone/>
              <a:defRPr sz="3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8838" y="11834740"/>
            <a:ext cx="7424392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84594" y="7942328"/>
            <a:ext cx="7460956" cy="3892412"/>
          </a:xfrm>
        </p:spPr>
        <p:txBody>
          <a:bodyPr anchor="b"/>
          <a:lstStyle>
            <a:lvl1pPr marL="0" indent="0">
              <a:buNone/>
              <a:defRPr sz="4606" b="1"/>
            </a:lvl1pPr>
            <a:lvl2pPr marL="877504" indent="0">
              <a:buNone/>
              <a:defRPr sz="3839" b="1"/>
            </a:lvl2pPr>
            <a:lvl3pPr marL="1755008" indent="0">
              <a:buNone/>
              <a:defRPr sz="3455" b="1"/>
            </a:lvl3pPr>
            <a:lvl4pPr marL="2632512" indent="0">
              <a:buNone/>
              <a:defRPr sz="3071" b="1"/>
            </a:lvl4pPr>
            <a:lvl5pPr marL="3510016" indent="0">
              <a:buNone/>
              <a:defRPr sz="3071" b="1"/>
            </a:lvl5pPr>
            <a:lvl6pPr marL="4387520" indent="0">
              <a:buNone/>
              <a:defRPr sz="3071" b="1"/>
            </a:lvl6pPr>
            <a:lvl7pPr marL="5265024" indent="0">
              <a:buNone/>
              <a:defRPr sz="3071" b="1"/>
            </a:lvl7pPr>
            <a:lvl8pPr marL="6142528" indent="0">
              <a:buNone/>
              <a:defRPr sz="3071" b="1"/>
            </a:lvl8pPr>
            <a:lvl9pPr marL="7020032" indent="0">
              <a:buNone/>
              <a:defRPr sz="3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884594" y="11834740"/>
            <a:ext cx="7460956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50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093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7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36" y="2159952"/>
            <a:ext cx="5660271" cy="7559834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956" y="4664905"/>
            <a:ext cx="8884593" cy="23024494"/>
          </a:xfrm>
        </p:spPr>
        <p:txBody>
          <a:bodyPr/>
          <a:lstStyle>
            <a:lvl1pPr>
              <a:defRPr sz="6142"/>
            </a:lvl1pPr>
            <a:lvl2pPr>
              <a:defRPr sz="5374"/>
            </a:lvl2pPr>
            <a:lvl3pPr>
              <a:defRPr sz="4606"/>
            </a:lvl3pPr>
            <a:lvl4pPr>
              <a:defRPr sz="3839"/>
            </a:lvl4pPr>
            <a:lvl5pPr>
              <a:defRPr sz="3839"/>
            </a:lvl5pPr>
            <a:lvl6pPr>
              <a:defRPr sz="3839"/>
            </a:lvl6pPr>
            <a:lvl7pPr>
              <a:defRPr sz="3839"/>
            </a:lvl7pPr>
            <a:lvl8pPr>
              <a:defRPr sz="3839"/>
            </a:lvl8pPr>
            <a:lvl9pPr>
              <a:defRPr sz="38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8836" y="9719786"/>
            <a:ext cx="5660271" cy="18007107"/>
          </a:xfrm>
        </p:spPr>
        <p:txBody>
          <a:bodyPr/>
          <a:lstStyle>
            <a:lvl1pPr marL="0" indent="0">
              <a:buNone/>
              <a:defRPr sz="3071"/>
            </a:lvl1pPr>
            <a:lvl2pPr marL="877504" indent="0">
              <a:buNone/>
              <a:defRPr sz="2687"/>
            </a:lvl2pPr>
            <a:lvl3pPr marL="1755008" indent="0">
              <a:buNone/>
              <a:defRPr sz="2303"/>
            </a:lvl3pPr>
            <a:lvl4pPr marL="2632512" indent="0">
              <a:buNone/>
              <a:defRPr sz="1919"/>
            </a:lvl4pPr>
            <a:lvl5pPr marL="3510016" indent="0">
              <a:buNone/>
              <a:defRPr sz="1919"/>
            </a:lvl5pPr>
            <a:lvl6pPr marL="4387520" indent="0">
              <a:buNone/>
              <a:defRPr sz="1919"/>
            </a:lvl6pPr>
            <a:lvl7pPr marL="5265024" indent="0">
              <a:buNone/>
              <a:defRPr sz="1919"/>
            </a:lvl7pPr>
            <a:lvl8pPr marL="6142528" indent="0">
              <a:buNone/>
              <a:defRPr sz="1919"/>
            </a:lvl8pPr>
            <a:lvl9pPr marL="7020032" indent="0">
              <a:buNone/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344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836" y="2159952"/>
            <a:ext cx="5660271" cy="7559834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60956" y="4664905"/>
            <a:ext cx="8884593" cy="23024494"/>
          </a:xfrm>
        </p:spPr>
        <p:txBody>
          <a:bodyPr anchor="t"/>
          <a:lstStyle>
            <a:lvl1pPr marL="0" indent="0">
              <a:buNone/>
              <a:defRPr sz="6142"/>
            </a:lvl1pPr>
            <a:lvl2pPr marL="877504" indent="0">
              <a:buNone/>
              <a:defRPr sz="5374"/>
            </a:lvl2pPr>
            <a:lvl3pPr marL="1755008" indent="0">
              <a:buNone/>
              <a:defRPr sz="4606"/>
            </a:lvl3pPr>
            <a:lvl4pPr marL="2632512" indent="0">
              <a:buNone/>
              <a:defRPr sz="3839"/>
            </a:lvl4pPr>
            <a:lvl5pPr marL="3510016" indent="0">
              <a:buNone/>
              <a:defRPr sz="3839"/>
            </a:lvl5pPr>
            <a:lvl6pPr marL="4387520" indent="0">
              <a:buNone/>
              <a:defRPr sz="3839"/>
            </a:lvl6pPr>
            <a:lvl7pPr marL="5265024" indent="0">
              <a:buNone/>
              <a:defRPr sz="3839"/>
            </a:lvl7pPr>
            <a:lvl8pPr marL="6142528" indent="0">
              <a:buNone/>
              <a:defRPr sz="3839"/>
            </a:lvl8pPr>
            <a:lvl9pPr marL="7020032" indent="0">
              <a:buNone/>
              <a:defRPr sz="383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8836" y="9719786"/>
            <a:ext cx="5660271" cy="18007107"/>
          </a:xfrm>
        </p:spPr>
        <p:txBody>
          <a:bodyPr/>
          <a:lstStyle>
            <a:lvl1pPr marL="0" indent="0">
              <a:buNone/>
              <a:defRPr sz="3071"/>
            </a:lvl1pPr>
            <a:lvl2pPr marL="877504" indent="0">
              <a:buNone/>
              <a:defRPr sz="2687"/>
            </a:lvl2pPr>
            <a:lvl3pPr marL="1755008" indent="0">
              <a:buNone/>
              <a:defRPr sz="2303"/>
            </a:lvl3pPr>
            <a:lvl4pPr marL="2632512" indent="0">
              <a:buNone/>
              <a:defRPr sz="1919"/>
            </a:lvl4pPr>
            <a:lvl5pPr marL="3510016" indent="0">
              <a:buNone/>
              <a:defRPr sz="1919"/>
            </a:lvl5pPr>
            <a:lvl6pPr marL="4387520" indent="0">
              <a:buNone/>
              <a:defRPr sz="1919"/>
            </a:lvl6pPr>
            <a:lvl7pPr marL="5265024" indent="0">
              <a:buNone/>
              <a:defRPr sz="1919"/>
            </a:lvl7pPr>
            <a:lvl8pPr marL="6142528" indent="0">
              <a:buNone/>
              <a:defRPr sz="1919"/>
            </a:lvl8pPr>
            <a:lvl9pPr marL="7020032" indent="0">
              <a:buNone/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8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550" y="1724969"/>
            <a:ext cx="15136714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550" y="8624810"/>
            <a:ext cx="15136714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6550" y="30029347"/>
            <a:ext cx="394870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1499-1E1C-4896-9139-F667B97C133B}" type="datetimeFigureOut">
              <a:rPr lang="es-MX" smtClean="0"/>
              <a:t>01/05/2023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3376" y="30029347"/>
            <a:ext cx="5923062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94555" y="30029347"/>
            <a:ext cx="3948708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3CFD1-EF19-4010-AE07-1FC7875F62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47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55008" rtl="0" eaLnBrk="1" latinLnBrk="0" hangingPunct="1">
        <a:lnSpc>
          <a:spcPct val="90000"/>
        </a:lnSpc>
        <a:spcBef>
          <a:spcPct val="0"/>
        </a:spcBef>
        <a:buNone/>
        <a:defRPr sz="84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8752" indent="-438752" algn="l" defTabSz="1755008" rtl="0" eaLnBrk="1" latinLnBrk="0" hangingPunct="1">
        <a:lnSpc>
          <a:spcPct val="90000"/>
        </a:lnSpc>
        <a:spcBef>
          <a:spcPts val="1919"/>
        </a:spcBef>
        <a:buFont typeface="Arial" panose="020B0604020202020204" pitchFamily="34" charset="0"/>
        <a:buChar char="•"/>
        <a:defRPr sz="5374" kern="1200">
          <a:solidFill>
            <a:schemeClr val="tx1"/>
          </a:solidFill>
          <a:latin typeface="+mn-lt"/>
          <a:ea typeface="+mn-ea"/>
          <a:cs typeface="+mn-cs"/>
        </a:defRPr>
      </a:lvl1pPr>
      <a:lvl2pPr marL="1316256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193760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839" kern="1200">
          <a:solidFill>
            <a:schemeClr val="tx1"/>
          </a:solidFill>
          <a:latin typeface="+mn-lt"/>
          <a:ea typeface="+mn-ea"/>
          <a:cs typeface="+mn-cs"/>
        </a:defRPr>
      </a:lvl3pPr>
      <a:lvl4pPr marL="3071264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4pPr>
      <a:lvl5pPr marL="3948768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5pPr>
      <a:lvl6pPr marL="4826272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6pPr>
      <a:lvl7pPr marL="5703776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7pPr>
      <a:lvl8pPr marL="6581280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8pPr>
      <a:lvl9pPr marL="7458784" indent="-438752" algn="l" defTabSz="175500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3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1pPr>
      <a:lvl2pPr marL="877504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2pPr>
      <a:lvl3pPr marL="1755008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3pPr>
      <a:lvl4pPr marL="2632512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4pPr>
      <a:lvl5pPr marL="3510016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5pPr>
      <a:lvl6pPr marL="4387520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6pPr>
      <a:lvl7pPr marL="5265024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7pPr>
      <a:lvl8pPr marL="6142528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8pPr>
      <a:lvl9pPr marL="7020032" algn="l" defTabSz="1755008" rtl="0" eaLnBrk="1" latinLnBrk="0" hangingPunct="1">
        <a:defRPr sz="3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CBAAA-B4D6-45E3-608E-C0E51A0B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r="17283"/>
          <a:stretch/>
        </p:blipFill>
        <p:spPr>
          <a:xfrm>
            <a:off x="2923719" y="11363452"/>
            <a:ext cx="12068133" cy="9672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28FA76-2490-EA85-14EF-69FDC912B7E0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-19245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5EF8557-B4F3-8B5D-32A6-EC5B23C6D557}"/>
              </a:ext>
            </a:extLst>
          </p:cNvPr>
          <p:cNvSpPr/>
          <p:nvPr/>
        </p:nvSpPr>
        <p:spPr>
          <a:xfrm>
            <a:off x="8235364" y="28780571"/>
            <a:ext cx="243437" cy="2432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EF4C4C-AF8D-F527-97C3-906814D2A4E5}"/>
              </a:ext>
            </a:extLst>
          </p:cNvPr>
          <p:cNvSpPr/>
          <p:nvPr/>
        </p:nvSpPr>
        <p:spPr>
          <a:xfrm>
            <a:off x="8705959" y="28780677"/>
            <a:ext cx="243437" cy="24326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09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22A8B2"/>
                </a:solidFill>
                <a:latin typeface="Arial Nova" panose="020B0604020202020204" pitchFamily="34" charset="0"/>
              </a:rPr>
              <a:t>&lt; Volver a notas</a:t>
            </a:r>
            <a:endParaRPr lang="es-MX" sz="32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543872" y="4734094"/>
            <a:ext cx="12068133" cy="25876535"/>
          </a:xfrm>
          <a:prstGeom prst="roundRect">
            <a:avLst>
              <a:gd name="adj" fmla="val 403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26/04/2023</a:t>
            </a:r>
          </a:p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06:59 pm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El día de hoy, llegué a la escuela y empecé a platicar con unos compañeros, pero últimamente siento que ya no me prestan atención. Luego, el profesor de probabilidad nos entregó resultados nos dio resultados del examen y me fue mal, eso me puso triste. Nunca me había ido tan mal. Ya no quiero continuar con esto, me siento separado de todos y cómo si estuviera perdiendo mi tiempo. Ya no se qué hacer, me siento demasiado triste.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BA3023-AA27-ABD7-4FC4-805983D12613}"/>
              </a:ext>
            </a:extLst>
          </p:cNvPr>
          <p:cNvSpPr/>
          <p:nvPr/>
        </p:nvSpPr>
        <p:spPr>
          <a:xfrm>
            <a:off x="3975045" y="2819904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60CC3F-7F7E-9546-ACFF-623A542043A8}"/>
              </a:ext>
            </a:extLst>
          </p:cNvPr>
          <p:cNvSpPr/>
          <p:nvPr/>
        </p:nvSpPr>
        <p:spPr>
          <a:xfrm>
            <a:off x="1719943" y="1807029"/>
            <a:ext cx="14020800" cy="28956000"/>
          </a:xfrm>
          <a:prstGeom prst="roundRect">
            <a:avLst>
              <a:gd name="adj" fmla="val 15425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D69E9-D893-CD8F-07E4-93F3CC5E3DF4}"/>
              </a:ext>
            </a:extLst>
          </p:cNvPr>
          <p:cNvSpPr/>
          <p:nvPr/>
        </p:nvSpPr>
        <p:spPr>
          <a:xfrm>
            <a:off x="3354818" y="9464040"/>
            <a:ext cx="10840176" cy="12344400"/>
          </a:xfrm>
          <a:prstGeom prst="roundRect">
            <a:avLst>
              <a:gd name="adj" fmla="val 5219"/>
            </a:avLst>
          </a:prstGeom>
          <a:solidFill>
            <a:srgbClr val="2B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EB44-EE0E-B569-DBB5-87BC3BA2A459}"/>
              </a:ext>
            </a:extLst>
          </p:cNvPr>
          <p:cNvSpPr txBox="1"/>
          <p:nvPr/>
        </p:nvSpPr>
        <p:spPr>
          <a:xfrm>
            <a:off x="3975047" y="10007330"/>
            <a:ext cx="9599719" cy="920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b="1">
                <a:solidFill>
                  <a:srgbClr val="E6E6E6"/>
                </a:solidFill>
                <a:latin typeface="Arial Nova" panose="020B0604020202020204" pitchFamily="34" charset="0"/>
              </a:rPr>
              <a:t>Pregunta diaria.</a:t>
            </a:r>
          </a:p>
          <a:p>
            <a:r>
              <a:rPr lang="es-MX" sz="6600">
                <a:solidFill>
                  <a:srgbClr val="E6E6E6"/>
                </a:solidFill>
                <a:latin typeface="Arial Nova" panose="020B0604020202020204" pitchFamily="34" charset="0"/>
              </a:rPr>
              <a:t>¡Hola de nuevo! </a:t>
            </a:r>
            <a:r>
              <a:rPr lang="es-MX" sz="6000">
                <a:solidFill>
                  <a:srgbClr val="E6E6E6"/>
                </a:solidFill>
                <a:latin typeface="Arial Nova" panose="020B0604020202020204" pitchFamily="34" charset="0"/>
              </a:rPr>
              <a:t>Sabías que </a:t>
            </a:r>
            <a:r>
              <a:rPr lang="es-MX" sz="6000">
                <a:solidFill>
                  <a:schemeClr val="bg1"/>
                </a:solidFill>
                <a:latin typeface="Arial Nova" panose="020B0504020202020204" pitchFamily="34" charset="0"/>
              </a:rPr>
              <a:t>s</a:t>
            </a:r>
            <a:r>
              <a:rPr lang="es-MX" sz="6000" b="0" i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i sacas la lengua a alguien, le estás enseñando una parte verdaderamente única de ti.</a:t>
            </a:r>
            <a:endParaRPr lang="es-MX" sz="6000">
              <a:solidFill>
                <a:schemeClr val="bg1"/>
              </a:solidFill>
              <a:latin typeface="Arial Nova" panose="020B0504020202020204" pitchFamily="34" charset="0"/>
            </a:endParaRPr>
          </a:p>
          <a:p>
            <a:pPr algn="just"/>
            <a:r>
              <a:rPr lang="es-MX" sz="6600">
                <a:solidFill>
                  <a:srgbClr val="E6E6E6"/>
                </a:solidFill>
                <a:latin typeface="Arial Nova" panose="020B0604020202020204" pitchFamily="34" charset="0"/>
              </a:rPr>
              <a:t>¿Cómo estás hoy? Registra tu estado de ánimo de hoy del 1 al 5.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1434E2-1CB9-8306-EBA6-C1D564936A8F}"/>
              </a:ext>
            </a:extLst>
          </p:cNvPr>
          <p:cNvGrpSpPr/>
          <p:nvPr/>
        </p:nvGrpSpPr>
        <p:grpSpPr>
          <a:xfrm>
            <a:off x="3820288" y="19376220"/>
            <a:ext cx="9505169" cy="1441705"/>
            <a:chOff x="3820288" y="18781860"/>
            <a:chExt cx="9505169" cy="144170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51DB80-328D-24A5-0604-799FE75CACB0}"/>
                </a:ext>
              </a:extLst>
            </p:cNvPr>
            <p:cNvSpPr/>
            <p:nvPr/>
          </p:nvSpPr>
          <p:spPr>
            <a:xfrm>
              <a:off x="3834945" y="18781861"/>
              <a:ext cx="1419915" cy="1438599"/>
            </a:xfrm>
            <a:prstGeom prst="ellipse">
              <a:avLst/>
            </a:prstGeom>
            <a:solidFill>
              <a:srgbClr val="FFE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60C8B8-B7C9-5E40-5F7F-6B6D4547C425}"/>
                </a:ext>
              </a:extLst>
            </p:cNvPr>
            <p:cNvSpPr/>
            <p:nvPr/>
          </p:nvSpPr>
          <p:spPr>
            <a:xfrm>
              <a:off x="7867982" y="18781861"/>
              <a:ext cx="1419915" cy="1438599"/>
            </a:xfrm>
            <a:prstGeom prst="ellipse">
              <a:avLst/>
            </a:prstGeom>
            <a:solidFill>
              <a:srgbClr val="FFE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4008A36-DBA4-E567-DEF2-3913D45739E2}"/>
                </a:ext>
              </a:extLst>
            </p:cNvPr>
            <p:cNvSpPr/>
            <p:nvPr/>
          </p:nvSpPr>
          <p:spPr>
            <a:xfrm>
              <a:off x="11901019" y="18781860"/>
              <a:ext cx="1419915" cy="1438599"/>
            </a:xfrm>
            <a:prstGeom prst="ellipse">
              <a:avLst/>
            </a:prstGeom>
            <a:solidFill>
              <a:srgbClr val="397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B641E2-6AC2-6969-161D-0171DB371A59}"/>
                </a:ext>
              </a:extLst>
            </p:cNvPr>
            <p:cNvSpPr/>
            <p:nvPr/>
          </p:nvSpPr>
          <p:spPr>
            <a:xfrm>
              <a:off x="9829883" y="18781860"/>
              <a:ext cx="1419915" cy="1438599"/>
            </a:xfrm>
            <a:prstGeom prst="ellipse">
              <a:avLst/>
            </a:prstGeom>
            <a:solidFill>
              <a:srgbClr val="3975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EF235D-5379-F06E-8585-BD0B99E7F842}"/>
                </a:ext>
              </a:extLst>
            </p:cNvPr>
            <p:cNvSpPr/>
            <p:nvPr/>
          </p:nvSpPr>
          <p:spPr>
            <a:xfrm>
              <a:off x="5848659" y="18784966"/>
              <a:ext cx="1419915" cy="1438599"/>
            </a:xfrm>
            <a:prstGeom prst="ellipse">
              <a:avLst/>
            </a:prstGeom>
            <a:solidFill>
              <a:srgbClr val="FFE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E24EED5E-3EEC-49B0-6AD6-BA9EAD8BAF02}"/>
                </a:ext>
              </a:extLst>
            </p:cNvPr>
            <p:cNvSpPr/>
            <p:nvPr/>
          </p:nvSpPr>
          <p:spPr>
            <a:xfrm>
              <a:off x="3820288" y="18781860"/>
              <a:ext cx="1428963" cy="1438599"/>
            </a:xfrm>
            <a:prstGeom prst="smileyFace">
              <a:avLst>
                <a:gd name="adj" fmla="val -4653"/>
              </a:avLst>
            </a:prstGeom>
            <a:solidFill>
              <a:srgbClr val="FFE3B3"/>
            </a:solidFill>
            <a:ln>
              <a:solidFill>
                <a:srgbClr val="C87D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D3CFC617-E747-C585-4F05-FE6A357BF3B0}"/>
                </a:ext>
              </a:extLst>
            </p:cNvPr>
            <p:cNvSpPr/>
            <p:nvPr/>
          </p:nvSpPr>
          <p:spPr>
            <a:xfrm>
              <a:off x="11896494" y="18781860"/>
              <a:ext cx="1428963" cy="1438599"/>
            </a:xfrm>
            <a:prstGeom prst="smileyFace">
              <a:avLst>
                <a:gd name="adj" fmla="val 4653"/>
              </a:avLst>
            </a:prstGeom>
            <a:solidFill>
              <a:srgbClr val="39759D"/>
            </a:solidFill>
            <a:ln>
              <a:solidFill>
                <a:srgbClr val="2B57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36487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22A8B2"/>
                </a:solidFill>
                <a:latin typeface="Arial Nova" panose="020B0604020202020204" pitchFamily="34" charset="0"/>
              </a:rPr>
              <a:t>&lt; Volver al menú</a:t>
            </a:r>
            <a:endParaRPr lang="es-MX" sz="32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40BA1E07-F62B-EAEF-6E65-369D953C8142}"/>
              </a:ext>
            </a:extLst>
          </p:cNvPr>
          <p:cNvSpPr/>
          <p:nvPr/>
        </p:nvSpPr>
        <p:spPr>
          <a:xfrm>
            <a:off x="4030302" y="10237357"/>
            <a:ext cx="9168717" cy="9354307"/>
          </a:xfrm>
          <a:prstGeom prst="ellipse">
            <a:avLst/>
          </a:prstGeom>
          <a:solidFill>
            <a:srgbClr val="22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Vector de teléfono para Descargar Gratis | FreeImages">
            <a:extLst>
              <a:ext uri="{FF2B5EF4-FFF2-40B4-BE49-F238E27FC236}">
                <a16:creationId xmlns:a16="http://schemas.microsoft.com/office/drawing/2014/main" id="{CA72F862-F6AA-D717-4C21-6E4E7D04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66" y="11589058"/>
            <a:ext cx="4979987" cy="665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452BE0-E245-2A4A-88A2-F8D7895C1385}"/>
              </a:ext>
            </a:extLst>
          </p:cNvPr>
          <p:cNvSpPr txBox="1"/>
          <p:nvPr/>
        </p:nvSpPr>
        <p:spPr>
          <a:xfrm>
            <a:off x="2543872" y="4969800"/>
            <a:ext cx="1206813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MX" sz="7200" b="1">
                <a:solidFill>
                  <a:srgbClr val="22A8B2"/>
                </a:solidFill>
                <a:latin typeface="Arial Nova"/>
              </a:rPr>
              <a:t>Habla con uno de nuestros psicólogos certificados.</a:t>
            </a:r>
          </a:p>
          <a:p>
            <a:pPr algn="just"/>
            <a:endParaRPr lang="es-MX" sz="72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18131-6565-555D-C8BA-D90D1FFFEC3B}"/>
              </a:ext>
            </a:extLst>
          </p:cNvPr>
          <p:cNvSpPr txBox="1"/>
          <p:nvPr/>
        </p:nvSpPr>
        <p:spPr>
          <a:xfrm>
            <a:off x="2780183" y="22139844"/>
            <a:ext cx="1206813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8000" b="1">
                <a:solidFill>
                  <a:srgbClr val="22A8B2"/>
                </a:solidFill>
                <a:latin typeface="Arial Nova"/>
              </a:rPr>
              <a:t>Presiona el botón para iniciar la llamada.</a:t>
            </a:r>
            <a:endParaRPr lang="es-MX" sz="4800">
              <a:solidFill>
                <a:srgbClr val="22A8B2"/>
              </a:solidFill>
              <a:latin typeface="Arial Nov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234778-C0F2-C1E8-518D-09D782D6F7D5}"/>
              </a:ext>
            </a:extLst>
          </p:cNvPr>
          <p:cNvSpPr txBox="1"/>
          <p:nvPr/>
        </p:nvSpPr>
        <p:spPr>
          <a:xfrm>
            <a:off x="2543872" y="25249848"/>
            <a:ext cx="123044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4000" i="0" u="none" strike="noStrike" kern="1200" cap="none" spc="0" normalizeH="0" baseline="0" noProof="0">
                <a:ln>
                  <a:noFill/>
                </a:ln>
                <a:solidFill>
                  <a:srgbClr val="22A8B2"/>
                </a:solidFill>
                <a:effectLst/>
                <a:uLnTx/>
                <a:uFillTx/>
                <a:latin typeface="Arial Nova" panose="020B0604020202020204" pitchFamily="34" charset="0"/>
                <a:ea typeface="+mn-ea"/>
                <a:cs typeface="+mn-cs"/>
              </a:rPr>
              <a:t>Estamos aquí para ayudarte, no juzgarte. Estaremos listos cuando lo necesites. Con Empathize siempre tendrás a alguien con quien hablar.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176437" y="-6415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5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9BD59-52FA-9F18-BAF7-997D344AB086}"/>
              </a:ext>
            </a:extLst>
          </p:cNvPr>
          <p:cNvSpPr txBox="1"/>
          <p:nvPr/>
        </p:nvSpPr>
        <p:spPr>
          <a:xfrm>
            <a:off x="2543876" y="4985547"/>
            <a:ext cx="12068133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500">
                <a:solidFill>
                  <a:srgbClr val="22A8B2"/>
                </a:solidFill>
                <a:latin typeface="Arial Nova" panose="020B0604020202020204" pitchFamily="34" charset="0"/>
              </a:rPr>
              <a:t>Bienvenido a Empathize.</a:t>
            </a:r>
          </a:p>
          <a:p>
            <a:r>
              <a:rPr lang="es-MX" sz="9600">
                <a:solidFill>
                  <a:srgbClr val="22A8B2"/>
                </a:solidFill>
                <a:latin typeface="Arial Nova" panose="020B0604020202020204" pitchFamily="34" charset="0"/>
              </a:rPr>
              <a:t>Tú nuevo compañero virtual.</a:t>
            </a: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3B8C1E8B-2F0D-E1B1-96F4-0A8F140B2C1C}"/>
              </a:ext>
            </a:extLst>
          </p:cNvPr>
          <p:cNvSpPr/>
          <p:nvPr/>
        </p:nvSpPr>
        <p:spPr>
          <a:xfrm>
            <a:off x="1567543" y="12061371"/>
            <a:ext cx="5573486" cy="7184572"/>
          </a:xfrm>
          <a:prstGeom prst="flowChartDelay">
            <a:avLst/>
          </a:prstGeom>
          <a:solidFill>
            <a:srgbClr val="2B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96A4D5BC-8248-A186-2883-D18B4B4E078F}"/>
              </a:ext>
            </a:extLst>
          </p:cNvPr>
          <p:cNvSpPr/>
          <p:nvPr/>
        </p:nvSpPr>
        <p:spPr>
          <a:xfrm>
            <a:off x="1567543" y="15164141"/>
            <a:ext cx="4191000" cy="5529943"/>
          </a:xfrm>
          <a:prstGeom prst="flowChartDelay">
            <a:avLst/>
          </a:prstGeom>
          <a:solidFill>
            <a:srgbClr val="22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36C5A-54AD-0A84-B123-74E52D8F6B4E}"/>
              </a:ext>
            </a:extLst>
          </p:cNvPr>
          <p:cNvSpPr txBox="1"/>
          <p:nvPr/>
        </p:nvSpPr>
        <p:spPr>
          <a:xfrm>
            <a:off x="2740838" y="21494013"/>
            <a:ext cx="120681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8000">
                <a:solidFill>
                  <a:srgbClr val="22A8B2"/>
                </a:solidFill>
                <a:latin typeface="Arial Nova" panose="020B0604020202020204" pitchFamily="34" charset="0"/>
              </a:rPr>
              <a:t>¿Eres nuevo aquí?</a:t>
            </a:r>
            <a:endParaRPr lang="es-MX" sz="72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DEE958-5C4D-0685-7907-3F32AC9290AD}"/>
              </a:ext>
            </a:extLst>
          </p:cNvPr>
          <p:cNvSpPr/>
          <p:nvPr/>
        </p:nvSpPr>
        <p:spPr>
          <a:xfrm>
            <a:off x="6270171" y="23208343"/>
            <a:ext cx="8538800" cy="1857179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Grotesk Text Pro" panose="020B0504020202020204" pitchFamily="34" charset="0"/>
              </a:rPr>
              <a:t>Crear una cuenta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D445D-03B5-9552-D87E-1D0F5D2A9EC0}"/>
              </a:ext>
            </a:extLst>
          </p:cNvPr>
          <p:cNvSpPr txBox="1"/>
          <p:nvPr/>
        </p:nvSpPr>
        <p:spPr>
          <a:xfrm>
            <a:off x="6400798" y="25201763"/>
            <a:ext cx="7580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5400">
                <a:solidFill>
                  <a:srgbClr val="22A8B2"/>
                </a:solidFill>
                <a:latin typeface="Arial Nova" panose="020B0604020202020204" pitchFamily="34" charset="0"/>
              </a:rPr>
              <a:t>Ya tengo una cuenta</a:t>
            </a:r>
            <a:endParaRPr lang="es-MX" sz="48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D6C03-A0BC-DEC7-B1C5-B955E07E3444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-19104" y="15597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D97506A-D866-560C-208C-7F756AEDE6C0}"/>
              </a:ext>
            </a:extLst>
          </p:cNvPr>
          <p:cNvSpPr/>
          <p:nvPr/>
        </p:nvSpPr>
        <p:spPr>
          <a:xfrm>
            <a:off x="8235364" y="28780571"/>
            <a:ext cx="243437" cy="24326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097065-04CB-D6B7-43B7-E91DD87F3602}"/>
              </a:ext>
            </a:extLst>
          </p:cNvPr>
          <p:cNvSpPr/>
          <p:nvPr/>
        </p:nvSpPr>
        <p:spPr>
          <a:xfrm>
            <a:off x="8705959" y="28780677"/>
            <a:ext cx="243437" cy="24326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46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11828" y="4600647"/>
            <a:ext cx="12068133" cy="5847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11500" b="1">
                <a:solidFill>
                  <a:srgbClr val="22A8B2"/>
                </a:solidFill>
                <a:latin typeface="Arial Nova"/>
              </a:rPr>
              <a:t>Queremos conocerte mejor.</a:t>
            </a:r>
          </a:p>
          <a:p>
            <a:r>
              <a:rPr lang="es-MX" sz="7200">
                <a:solidFill>
                  <a:srgbClr val="22A8B2"/>
                </a:solidFill>
                <a:latin typeface="Arial Nova"/>
              </a:rPr>
              <a:t>Para eso, necesitamos conocer algunos datos de ti.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EC8D1-B958-3DFD-80F8-762DCAB45880}"/>
              </a:ext>
            </a:extLst>
          </p:cNvPr>
          <p:cNvSpPr txBox="1"/>
          <p:nvPr/>
        </p:nvSpPr>
        <p:spPr>
          <a:xfrm>
            <a:off x="2351585" y="12462273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22A8B2"/>
                </a:solidFill>
                <a:latin typeface="Arial Nova"/>
              </a:rPr>
              <a:t>¿Cómo te gusta que te llamen?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65D8A-E90F-542D-CC25-147E22898B82}"/>
              </a:ext>
            </a:extLst>
          </p:cNvPr>
          <p:cNvSpPr/>
          <p:nvPr/>
        </p:nvSpPr>
        <p:spPr>
          <a:xfrm>
            <a:off x="2343586" y="13663365"/>
            <a:ext cx="12068133" cy="11079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4D9F0-4CEC-094E-6B63-0D4CD4A09C11}"/>
              </a:ext>
            </a:extLst>
          </p:cNvPr>
          <p:cNvSpPr txBox="1"/>
          <p:nvPr/>
        </p:nvSpPr>
        <p:spPr>
          <a:xfrm>
            <a:off x="2351582" y="18530017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22A8B2"/>
                </a:solidFill>
                <a:latin typeface="Arial Nova"/>
              </a:rPr>
              <a:t>¿Fecha de nacimiento?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21A52B-3404-C797-B723-865742AAB314}"/>
              </a:ext>
            </a:extLst>
          </p:cNvPr>
          <p:cNvSpPr txBox="1"/>
          <p:nvPr/>
        </p:nvSpPr>
        <p:spPr>
          <a:xfrm>
            <a:off x="2351581" y="15486884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22A8B2"/>
                </a:solidFill>
                <a:latin typeface="Arial Nova"/>
              </a:rPr>
              <a:t>¿Pronombres con los que te identificas?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64D625-7848-705A-8132-068CCF8278ED}"/>
              </a:ext>
            </a:extLst>
          </p:cNvPr>
          <p:cNvGrpSpPr/>
          <p:nvPr/>
        </p:nvGrpSpPr>
        <p:grpSpPr>
          <a:xfrm>
            <a:off x="2351580" y="16680255"/>
            <a:ext cx="12068133" cy="1107997"/>
            <a:chOff x="2543872" y="20721886"/>
            <a:chExt cx="12068133" cy="110799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15FCB78-F9AA-2158-7B34-456590172864}"/>
                </a:ext>
              </a:extLst>
            </p:cNvPr>
            <p:cNvSpPr/>
            <p:nvPr/>
          </p:nvSpPr>
          <p:spPr>
            <a:xfrm>
              <a:off x="2543872" y="20721886"/>
              <a:ext cx="12068133" cy="110799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D346F20-C6BC-915F-0F59-9D0EDBEB68B1}"/>
                </a:ext>
              </a:extLst>
            </p:cNvPr>
            <p:cNvSpPr/>
            <p:nvPr/>
          </p:nvSpPr>
          <p:spPr>
            <a:xfrm flipV="1">
              <a:off x="13977257" y="21283748"/>
              <a:ext cx="391886" cy="483675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147335" y="-75092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D1E839-E8D7-2277-6E40-A383FE1AD0D0}"/>
              </a:ext>
            </a:extLst>
          </p:cNvPr>
          <p:cNvSpPr/>
          <p:nvPr/>
        </p:nvSpPr>
        <p:spPr>
          <a:xfrm>
            <a:off x="2333817" y="19783640"/>
            <a:ext cx="3105640" cy="119128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C8F1E8-6C7E-2B10-F797-EA2D4574555D}"/>
              </a:ext>
            </a:extLst>
          </p:cNvPr>
          <p:cNvSpPr/>
          <p:nvPr/>
        </p:nvSpPr>
        <p:spPr>
          <a:xfrm>
            <a:off x="5902835" y="19783639"/>
            <a:ext cx="3981046" cy="119128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AB3396-FD0A-98D2-563B-55291FC5E217}"/>
              </a:ext>
            </a:extLst>
          </p:cNvPr>
          <p:cNvSpPr/>
          <p:nvPr/>
        </p:nvSpPr>
        <p:spPr>
          <a:xfrm>
            <a:off x="10420306" y="19783639"/>
            <a:ext cx="3981046" cy="119128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371A46C-2F47-B8DC-2851-1531759E164D}"/>
              </a:ext>
            </a:extLst>
          </p:cNvPr>
          <p:cNvSpPr/>
          <p:nvPr/>
        </p:nvSpPr>
        <p:spPr>
          <a:xfrm flipV="1">
            <a:off x="13423962" y="20182841"/>
            <a:ext cx="391886" cy="48367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A608B93-C13B-5F62-62A0-AC052D309052}"/>
              </a:ext>
            </a:extLst>
          </p:cNvPr>
          <p:cNvSpPr/>
          <p:nvPr/>
        </p:nvSpPr>
        <p:spPr>
          <a:xfrm flipV="1">
            <a:off x="9073325" y="20182922"/>
            <a:ext cx="391886" cy="48367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9202E2-44C4-420E-5AE4-89022C70A73E}"/>
              </a:ext>
            </a:extLst>
          </p:cNvPr>
          <p:cNvSpPr/>
          <p:nvPr/>
        </p:nvSpPr>
        <p:spPr>
          <a:xfrm flipV="1">
            <a:off x="4690273" y="20247152"/>
            <a:ext cx="391886" cy="48367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0EE48-BB33-1EAF-3040-B708E1EDFC79}"/>
              </a:ext>
            </a:extLst>
          </p:cNvPr>
          <p:cNvSpPr txBox="1"/>
          <p:nvPr/>
        </p:nvSpPr>
        <p:spPr>
          <a:xfrm>
            <a:off x="3005020" y="1995098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5400">
                <a:solidFill>
                  <a:schemeClr val="tx1">
                    <a:lumMod val="65000"/>
                    <a:lumOff val="35000"/>
                  </a:schemeClr>
                </a:solidFill>
                <a:latin typeface="Arial Nova"/>
              </a:rPr>
              <a:t>Día </a:t>
            </a: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28D290-342A-9FF6-FD71-0B51B0F83F58}"/>
              </a:ext>
            </a:extLst>
          </p:cNvPr>
          <p:cNvSpPr txBox="1"/>
          <p:nvPr/>
        </p:nvSpPr>
        <p:spPr>
          <a:xfrm>
            <a:off x="6947254" y="19951011"/>
            <a:ext cx="21371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chemeClr val="tx1">
                    <a:lumMod val="65000"/>
                    <a:lumOff val="35000"/>
                  </a:schemeClr>
                </a:solidFill>
                <a:latin typeface="Arial Nova"/>
                <a:cs typeface="Calibri"/>
              </a:rPr>
              <a:t>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7E5709-06D7-0A25-1C44-F7BFE8FD1BE6}"/>
              </a:ext>
            </a:extLst>
          </p:cNvPr>
          <p:cNvSpPr txBox="1"/>
          <p:nvPr/>
        </p:nvSpPr>
        <p:spPr>
          <a:xfrm>
            <a:off x="11454903" y="19949160"/>
            <a:ext cx="190902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5400">
                <a:solidFill>
                  <a:schemeClr val="tx1">
                    <a:lumMod val="65000"/>
                    <a:lumOff val="35000"/>
                  </a:schemeClr>
                </a:solidFill>
                <a:latin typeface="Arial Nova"/>
              </a:rPr>
              <a:t>Año </a:t>
            </a:r>
            <a:r>
              <a:rPr lang="en-US" sz="5400">
                <a:solidFill>
                  <a:schemeClr val="tx1">
                    <a:lumMod val="65000"/>
                    <a:lumOff val="35000"/>
                  </a:schemeClr>
                </a:solidFill>
                <a:latin typeface="Arial Nova"/>
              </a:rPr>
              <a:t>​</a:t>
            </a:r>
            <a:endParaRPr lang="en-US" sz="5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1D58B-7CE3-33F8-B707-9255FE607366}"/>
              </a:ext>
            </a:extLst>
          </p:cNvPr>
          <p:cNvSpPr txBox="1"/>
          <p:nvPr/>
        </p:nvSpPr>
        <p:spPr>
          <a:xfrm>
            <a:off x="10323378" y="3714675"/>
            <a:ext cx="5951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3600" u="sng">
                <a:solidFill>
                  <a:srgbClr val="22A8B2"/>
                </a:solidFill>
                <a:latin typeface="Arial Nova"/>
              </a:rPr>
              <a:t>Ya tengo una cuenta</a:t>
            </a:r>
            <a:r>
              <a:rPr lang="en-US" sz="3600" u="sng">
                <a:solidFill>
                  <a:srgbClr val="22A8B2"/>
                </a:solidFill>
                <a:latin typeface="Arial Nova"/>
              </a:rPr>
              <a:t>​</a:t>
            </a:r>
            <a:endParaRPr lang="en-US" sz="3600" u="sng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56EB02F-AA19-51F8-D6B7-BF5E2BA17907}"/>
              </a:ext>
            </a:extLst>
          </p:cNvPr>
          <p:cNvSpPr/>
          <p:nvPr/>
        </p:nvSpPr>
        <p:spPr>
          <a:xfrm>
            <a:off x="4475453" y="26832823"/>
            <a:ext cx="8538800" cy="1857179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ue Haas Grotesk Text Pro"/>
              </a:rPr>
              <a:t>Crear cuenta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861A15-BF2D-44E5-9D71-05FB6D28EF19}"/>
              </a:ext>
            </a:extLst>
          </p:cNvPr>
          <p:cNvSpPr txBox="1"/>
          <p:nvPr/>
        </p:nvSpPr>
        <p:spPr>
          <a:xfrm>
            <a:off x="2321841" y="21700007"/>
            <a:ext cx="1206813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5200">
                <a:solidFill>
                  <a:srgbClr val="22A8B2"/>
                </a:solidFill>
                <a:latin typeface="Arial Nova"/>
              </a:rPr>
              <a:t>E-mail</a:t>
            </a:r>
            <a:endParaRPr lang="en-US" sz="520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7806EA3-E505-AE90-2282-32F442EBA8C3}"/>
              </a:ext>
            </a:extLst>
          </p:cNvPr>
          <p:cNvSpPr/>
          <p:nvPr/>
        </p:nvSpPr>
        <p:spPr>
          <a:xfrm>
            <a:off x="2321840" y="22893224"/>
            <a:ext cx="12068133" cy="11079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450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161391" y="309809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2" descr="Icon&#10;&#10;Description automatically generated">
            <a:extLst>
              <a:ext uri="{FF2B5EF4-FFF2-40B4-BE49-F238E27FC236}">
                <a16:creationId xmlns:a16="http://schemas.microsoft.com/office/drawing/2014/main" id="{3402892A-0E15-FB1A-7F64-C2A3BF53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57" y="11056280"/>
            <a:ext cx="3775756" cy="3801466"/>
          </a:xfrm>
          <a:prstGeom prst="rect">
            <a:avLst/>
          </a:prstGeom>
        </p:spPr>
      </p:pic>
      <p:pic>
        <p:nvPicPr>
          <p:cNvPr id="25" name="Picture 28" descr="Text, logo, company name&#10;&#10;Description automatically generated">
            <a:extLst>
              <a:ext uri="{FF2B5EF4-FFF2-40B4-BE49-F238E27FC236}">
                <a16:creationId xmlns:a16="http://schemas.microsoft.com/office/drawing/2014/main" id="{E40D906A-E2E3-C5D7-FA36-8F46FA1C1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623" y="2770788"/>
            <a:ext cx="12205638" cy="638364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42EA79-8C5D-9388-13F4-ED46FB0360A0}"/>
              </a:ext>
            </a:extLst>
          </p:cNvPr>
          <p:cNvSpPr txBox="1"/>
          <p:nvPr/>
        </p:nvSpPr>
        <p:spPr>
          <a:xfrm>
            <a:off x="4647132" y="15072943"/>
            <a:ext cx="261486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6000" b="1">
                <a:solidFill>
                  <a:srgbClr val="22A8B2"/>
                </a:solidFill>
                <a:latin typeface="Arial Nova"/>
              </a:rPr>
              <a:t>Diario</a:t>
            </a:r>
            <a:endParaRPr lang="en-US" sz="6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4F3E67-4E04-182D-00DE-21EE9680AAEA}"/>
              </a:ext>
            </a:extLst>
          </p:cNvPr>
          <p:cNvSpPr txBox="1"/>
          <p:nvPr/>
        </p:nvSpPr>
        <p:spPr>
          <a:xfrm>
            <a:off x="9618727" y="14784390"/>
            <a:ext cx="35452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6000" b="1">
                <a:solidFill>
                  <a:srgbClr val="22A8B2"/>
                </a:solidFill>
                <a:latin typeface="Arial Nova"/>
              </a:rPr>
              <a:t>Análisis personal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6DDC26-B16A-259A-A4A7-21997B572F6B}"/>
              </a:ext>
            </a:extLst>
          </p:cNvPr>
          <p:cNvSpPr txBox="1"/>
          <p:nvPr/>
        </p:nvSpPr>
        <p:spPr>
          <a:xfrm>
            <a:off x="3465636" y="22867423"/>
            <a:ext cx="498906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6000" b="1">
                <a:solidFill>
                  <a:srgbClr val="22A8B2"/>
                </a:solidFill>
                <a:latin typeface="Arial Nova"/>
              </a:rPr>
              <a:t>Ayuda profesional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B901B3-7456-0247-0DCB-556953661653}"/>
              </a:ext>
            </a:extLst>
          </p:cNvPr>
          <p:cNvSpPr txBox="1"/>
          <p:nvPr/>
        </p:nvSpPr>
        <p:spPr>
          <a:xfrm>
            <a:off x="9843523" y="22867545"/>
            <a:ext cx="30961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6000" b="1">
                <a:solidFill>
                  <a:srgbClr val="22A8B2"/>
                </a:solidFill>
                <a:latin typeface="Arial Nova"/>
              </a:rPr>
              <a:t>Espacio social</a:t>
            </a:r>
            <a:endParaRPr lang="en-US" sz="6000"/>
          </a:p>
        </p:txBody>
      </p:sp>
      <p:pic>
        <p:nvPicPr>
          <p:cNvPr id="33" name="Picture 35" descr="Icon&#10;&#10;Description automatically generated">
            <a:extLst>
              <a:ext uri="{FF2B5EF4-FFF2-40B4-BE49-F238E27FC236}">
                <a16:creationId xmlns:a16="http://schemas.microsoft.com/office/drawing/2014/main" id="{6C2B529C-E91E-FF59-D1C1-7FB2B2CB7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749" y="11232445"/>
            <a:ext cx="3575110" cy="3481737"/>
          </a:xfrm>
          <a:prstGeom prst="rect">
            <a:avLst/>
          </a:prstGeom>
        </p:spPr>
      </p:pic>
      <p:pic>
        <p:nvPicPr>
          <p:cNvPr id="36" name="Picture 36" descr="Icon&#10;&#10;Description automatically generated">
            <a:extLst>
              <a:ext uri="{FF2B5EF4-FFF2-40B4-BE49-F238E27FC236}">
                <a16:creationId xmlns:a16="http://schemas.microsoft.com/office/drawing/2014/main" id="{3792644A-6EA9-857D-5EF3-B8E79576FF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954" y="19059569"/>
            <a:ext cx="3543025" cy="3545957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F910D2F-8F7D-4226-4EA0-85EB8CE7F6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3414" y="19396444"/>
            <a:ext cx="2828161" cy="287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791883" y="1879154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4446135"/>
            <a:ext cx="12068133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13800" b="1">
                <a:solidFill>
                  <a:srgbClr val="22A8B2"/>
                </a:solidFill>
                <a:latin typeface="Arial Nova"/>
              </a:rPr>
              <a:t>¿Cómo estás? </a:t>
            </a:r>
            <a:r>
              <a:rPr lang="es-MX" sz="7200">
                <a:solidFill>
                  <a:srgbClr val="22A8B2"/>
                </a:solidFill>
                <a:latin typeface="Arial Nova"/>
              </a:rPr>
              <a:t>¡Cuéntanos como te fue hoy!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4D9F0-4CEC-094E-6B63-0D4CD4A09C11}"/>
              </a:ext>
            </a:extLst>
          </p:cNvPr>
          <p:cNvSpPr txBox="1"/>
          <p:nvPr/>
        </p:nvSpPr>
        <p:spPr>
          <a:xfrm>
            <a:off x="2543872" y="10657134"/>
            <a:ext cx="12068133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6600">
                <a:solidFill>
                  <a:srgbClr val="22A8B2"/>
                </a:solidFill>
                <a:latin typeface="Arial Nova"/>
              </a:rPr>
              <a:t>Últimas notas:</a:t>
            </a:r>
            <a:endParaRPr lang="es-MX" sz="4800">
              <a:solidFill>
                <a:srgbClr val="22A8B2"/>
              </a:solidFill>
              <a:latin typeface="Arial Nov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C9A112-1A10-23B9-4B5A-8709575935B0}"/>
              </a:ext>
            </a:extLst>
          </p:cNvPr>
          <p:cNvSpPr/>
          <p:nvPr/>
        </p:nvSpPr>
        <p:spPr>
          <a:xfrm>
            <a:off x="2543872" y="8369962"/>
            <a:ext cx="12068133" cy="1199391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6000">
                <a:latin typeface="Arial Nova"/>
              </a:rPr>
              <a:t>Nueva nota</a:t>
            </a:r>
            <a:endParaRPr lang="es-MX" sz="6000">
              <a:latin typeface="Arial Nova" panose="020B05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6C0600-B68D-1414-96F4-CEC00F4944F9}"/>
              </a:ext>
            </a:extLst>
          </p:cNvPr>
          <p:cNvSpPr/>
          <p:nvPr/>
        </p:nvSpPr>
        <p:spPr>
          <a:xfrm>
            <a:off x="2543872" y="12244103"/>
            <a:ext cx="12068133" cy="261763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6000">
                <a:solidFill>
                  <a:srgbClr val="E6E6E6"/>
                </a:solidFill>
              </a:rPr>
              <a:t>Día 25/04/2023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06:50 p.m.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D3A790A-ED27-994A-2D97-C10D21CBAE4F}"/>
              </a:ext>
            </a:extLst>
          </p:cNvPr>
          <p:cNvSpPr/>
          <p:nvPr/>
        </p:nvSpPr>
        <p:spPr>
          <a:xfrm>
            <a:off x="2543872" y="15466528"/>
            <a:ext cx="12068133" cy="261763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6000">
                <a:solidFill>
                  <a:srgbClr val="E6E6E6"/>
                </a:solidFill>
              </a:rPr>
              <a:t>Día 25/04/2023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07:30 a.m.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A199CBA-1602-90A9-B80D-A982E29669B3}"/>
              </a:ext>
            </a:extLst>
          </p:cNvPr>
          <p:cNvSpPr/>
          <p:nvPr/>
        </p:nvSpPr>
        <p:spPr>
          <a:xfrm>
            <a:off x="2543872" y="18688953"/>
            <a:ext cx="12068133" cy="261763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6000">
                <a:solidFill>
                  <a:srgbClr val="E6E6E6"/>
                </a:solidFill>
              </a:rPr>
              <a:t>Día 24/04/2023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08:30 p.m.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543872" y="21911378"/>
            <a:ext cx="12068133" cy="261763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MX" sz="6000">
                <a:solidFill>
                  <a:srgbClr val="E6E6E6"/>
                </a:solidFill>
              </a:rPr>
              <a:t>Día 24/04/2023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02:20 p.m.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8FF333-0A17-E77C-84B8-0878F2D57714}"/>
              </a:ext>
            </a:extLst>
          </p:cNvPr>
          <p:cNvSpPr/>
          <p:nvPr/>
        </p:nvSpPr>
        <p:spPr>
          <a:xfrm>
            <a:off x="8768121" y="25133803"/>
            <a:ext cx="5843884" cy="155799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4800" i="1">
                <a:solidFill>
                  <a:srgbClr val="E6E6E6"/>
                </a:solidFill>
                <a:latin typeface="Calibri Light"/>
                <a:cs typeface="Calibri" panose="020F0502020204030204"/>
              </a:rPr>
              <a:t>Ver diario completo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40E156-530C-9B51-144F-4B1E5D43601E}"/>
              </a:ext>
            </a:extLst>
          </p:cNvPr>
          <p:cNvSpPr/>
          <p:nvPr/>
        </p:nvSpPr>
        <p:spPr>
          <a:xfrm>
            <a:off x="2543871" y="27832052"/>
            <a:ext cx="12068133" cy="1199391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sz="6000">
                <a:latin typeface="Arial Nova"/>
              </a:rPr>
              <a:t>Regresar al menú</a:t>
            </a:r>
          </a:p>
        </p:txBody>
      </p:sp>
    </p:spTree>
    <p:extLst>
      <p:ext uri="{BB962C8B-B14F-4D97-AF65-F5344CB8AC3E}">
        <p14:creationId xmlns:p14="http://schemas.microsoft.com/office/powerpoint/2010/main" val="127994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22A8B2"/>
                </a:solidFill>
                <a:latin typeface="Arial Nova" panose="020B0604020202020204" pitchFamily="34" charset="0"/>
              </a:rPr>
              <a:t>&lt; Volver a notas</a:t>
            </a:r>
            <a:endParaRPr lang="es-MX" sz="32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543872" y="4734094"/>
            <a:ext cx="12068133" cy="25876535"/>
          </a:xfrm>
          <a:prstGeom prst="roundRect">
            <a:avLst>
              <a:gd name="adj" fmla="val 403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26/04/2023</a:t>
            </a:r>
          </a:p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06:59 pm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El día de hoy, llegué a la escuela y empecé a platicar con mis amigos…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BA3023-AA27-ABD7-4FC4-805983D12613}"/>
              </a:ext>
            </a:extLst>
          </p:cNvPr>
          <p:cNvSpPr/>
          <p:nvPr/>
        </p:nvSpPr>
        <p:spPr>
          <a:xfrm>
            <a:off x="3975045" y="2819904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0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22A8B2"/>
                </a:solidFill>
                <a:latin typeface="Arial Nova" panose="020B0604020202020204" pitchFamily="34" charset="0"/>
              </a:rPr>
              <a:t>&lt; Volver a notas</a:t>
            </a:r>
            <a:endParaRPr lang="es-MX" sz="32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543872" y="4734094"/>
            <a:ext cx="12068133" cy="25876535"/>
          </a:xfrm>
          <a:prstGeom prst="roundRect">
            <a:avLst>
              <a:gd name="adj" fmla="val 403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26/04/2023</a:t>
            </a:r>
          </a:p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06:59 pm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El día de hoy, llegué a la escuela y empecé a platicar con mis amigos…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B58B3B-46B7-2D1D-3D60-EC50B76A1383}"/>
              </a:ext>
            </a:extLst>
          </p:cNvPr>
          <p:cNvSpPr/>
          <p:nvPr/>
        </p:nvSpPr>
        <p:spPr>
          <a:xfrm>
            <a:off x="6775939" y="4734093"/>
            <a:ext cx="8026658" cy="3706521"/>
          </a:xfrm>
          <a:prstGeom prst="roundRect">
            <a:avLst>
              <a:gd name="adj" fmla="val 682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82854D-F64F-0B50-D1CF-31D8A16F8C5A}"/>
              </a:ext>
            </a:extLst>
          </p:cNvPr>
          <p:cNvSpPr txBox="1"/>
          <p:nvPr/>
        </p:nvSpPr>
        <p:spPr>
          <a:xfrm>
            <a:off x="6986954" y="4866501"/>
            <a:ext cx="7625052" cy="327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4800">
                <a:solidFill>
                  <a:schemeClr val="bg1"/>
                </a:solidFill>
                <a:latin typeface="Arial Nova" panose="020B0604020202020204" pitchFamily="34" charset="0"/>
              </a:rPr>
              <a:t>Guardar nota</a:t>
            </a:r>
          </a:p>
          <a:p>
            <a:pPr>
              <a:lnSpc>
                <a:spcPct val="150000"/>
              </a:lnSpc>
            </a:pPr>
            <a:r>
              <a:rPr lang="es-MX" sz="4800">
                <a:solidFill>
                  <a:schemeClr val="bg1"/>
                </a:solidFill>
                <a:latin typeface="Arial Nova" panose="020B0604020202020204" pitchFamily="34" charset="0"/>
              </a:rPr>
              <a:t>Buscar ayuda profesional</a:t>
            </a:r>
          </a:p>
          <a:p>
            <a:pPr>
              <a:lnSpc>
                <a:spcPct val="150000"/>
              </a:lnSpc>
            </a:pPr>
            <a:r>
              <a:rPr lang="es-MX" sz="4800">
                <a:solidFill>
                  <a:schemeClr val="bg1"/>
                </a:solidFill>
                <a:latin typeface="Arial Nova" panose="020B0604020202020204" pitchFamily="34" charset="0"/>
              </a:rPr>
              <a:t>Otras opciones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3158E-3799-B40D-188C-DADE5D01F9F3}"/>
              </a:ext>
            </a:extLst>
          </p:cNvPr>
          <p:cNvCxnSpPr>
            <a:cxnSpLocks/>
          </p:cNvCxnSpPr>
          <p:nvPr/>
        </p:nvCxnSpPr>
        <p:spPr>
          <a:xfrm>
            <a:off x="6986954" y="6045422"/>
            <a:ext cx="7244861" cy="2713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E56194-F4EF-99DD-0F82-5D72301D4A72}"/>
              </a:ext>
            </a:extLst>
          </p:cNvPr>
          <p:cNvCxnSpPr>
            <a:cxnSpLocks/>
          </p:cNvCxnSpPr>
          <p:nvPr/>
        </p:nvCxnSpPr>
        <p:spPr>
          <a:xfrm>
            <a:off x="6986953" y="7255849"/>
            <a:ext cx="7244861" cy="2713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EA7F28B-4C9E-D1B0-64AA-C27BDEBAB6DA}"/>
              </a:ext>
            </a:extLst>
          </p:cNvPr>
          <p:cNvSpPr/>
          <p:nvPr/>
        </p:nvSpPr>
        <p:spPr>
          <a:xfrm>
            <a:off x="3975045" y="2819904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53779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22A8B2"/>
                </a:solidFill>
                <a:latin typeface="Arial Nova" panose="020B0604020202020204" pitchFamily="34" charset="0"/>
              </a:rPr>
              <a:t>&lt; Volver a notas</a:t>
            </a:r>
            <a:endParaRPr lang="es-MX" sz="32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543872" y="4734094"/>
            <a:ext cx="12068133" cy="25876535"/>
          </a:xfrm>
          <a:prstGeom prst="roundRect">
            <a:avLst>
              <a:gd name="adj" fmla="val 403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26/04/2023</a:t>
            </a:r>
          </a:p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06:59 pm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El día de hoy, llegué a la escuela y empecé a platicar con unos compañeros, pero últimamente siento que ya no me prestan atención. Luego, el profesor de probabilidad nos entregó resultados nos dio resultados del examen y me fue mal, eso me puso triste. Nunca me había ido tan mal. Ya no quiero continuar con esto, me siento separado de todos y cómo si estuviera perdiendo mi tiempo. Ya no se qué hacer, me siento demasiado triste.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BA3023-AA27-ABD7-4FC4-805983D12613}"/>
              </a:ext>
            </a:extLst>
          </p:cNvPr>
          <p:cNvSpPr/>
          <p:nvPr/>
        </p:nvSpPr>
        <p:spPr>
          <a:xfrm>
            <a:off x="3975045" y="2819904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</p:spTree>
    <p:extLst>
      <p:ext uri="{BB962C8B-B14F-4D97-AF65-F5344CB8AC3E}">
        <p14:creationId xmlns:p14="http://schemas.microsoft.com/office/powerpoint/2010/main" val="105131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nk iphone Vectors &amp; Illustrations for Free Download | Freepik">
            <a:extLst>
              <a:ext uri="{FF2B5EF4-FFF2-40B4-BE49-F238E27FC236}">
                <a16:creationId xmlns:a16="http://schemas.microsoft.com/office/drawing/2014/main" id="{289AFF53-E687-5715-57FF-D739F7603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86" b="95200" l="30850" r="69950">
                        <a14:foregroundMark x1="49700" y1="9257" x2="52400" y2="9429"/>
                        <a14:foregroundMark x1="41500" y1="5086" x2="50050" y2="5657"/>
                        <a14:foregroundMark x1="50050" y1="4686" x2="60750" y2="5371"/>
                        <a14:foregroundMark x1="60750" y1="5371" x2="60750" y2="5257"/>
                        <a14:foregroundMark x1="65350" y1="5371" x2="68300" y2="7600"/>
                        <a14:foregroundMark x1="68300" y1="7600" x2="69250" y2="9771"/>
                        <a14:foregroundMark x1="69250" y1="9771" x2="69100" y2="16914"/>
                        <a14:foregroundMark x1="69100" y1="16914" x2="68650" y2="60457"/>
                        <a14:foregroundMark x1="69950" y1="35486" x2="69950" y2="38457"/>
                        <a14:foregroundMark x1="36300" y1="94229" x2="38050" y2="94629"/>
                        <a14:foregroundMark x1="48650" y1="94229" x2="56650" y2="95257"/>
                        <a14:foregroundMark x1="62050" y1="94743" x2="60550" y2="95029"/>
                        <a14:foregroundMark x1="33850" y1="6457" x2="31700" y2="8457"/>
                        <a14:foregroundMark x1="31700" y1="8457" x2="31500" y2="9257"/>
                        <a14:foregroundMark x1="40200" y1="4857" x2="34800" y2="4971"/>
                        <a14:foregroundMark x1="36050" y1="5257" x2="32550" y2="5543"/>
                        <a14:foregroundMark x1="32550" y1="5543" x2="30850" y2="10229"/>
                        <a14:foregroundMark x1="30850" y1="10229" x2="31000" y2="20171"/>
                        <a14:foregroundMark x1="58300" y1="94743" x2="63250" y2="94743"/>
                        <a14:backgroundMark x1="47950" y1="39086" x2="49600" y2="453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055"/>
          <a:stretch/>
        </p:blipFill>
        <p:spPr bwMode="auto">
          <a:xfrm>
            <a:off x="368728" y="0"/>
            <a:ext cx="16812355" cy="323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A9CE06-1A4D-7F96-70B0-B68418FBA48C}"/>
              </a:ext>
            </a:extLst>
          </p:cNvPr>
          <p:cNvSpPr/>
          <p:nvPr/>
        </p:nvSpPr>
        <p:spPr>
          <a:xfrm>
            <a:off x="1567543" y="1654629"/>
            <a:ext cx="14020800" cy="28956000"/>
          </a:xfrm>
          <a:prstGeom prst="roundRect">
            <a:avLst>
              <a:gd name="adj" fmla="val 15425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A0FDF-A754-5AF8-3445-B2F8C3D5770F}"/>
              </a:ext>
            </a:extLst>
          </p:cNvPr>
          <p:cNvSpPr txBox="1"/>
          <p:nvPr/>
        </p:nvSpPr>
        <p:spPr>
          <a:xfrm>
            <a:off x="2543872" y="3618818"/>
            <a:ext cx="12068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>
                <a:solidFill>
                  <a:srgbClr val="22A8B2"/>
                </a:solidFill>
                <a:latin typeface="Arial Nova" panose="020B0604020202020204" pitchFamily="34" charset="0"/>
              </a:rPr>
              <a:t>&lt; Volver a notas</a:t>
            </a:r>
            <a:endParaRPr lang="es-MX" sz="3200">
              <a:solidFill>
                <a:srgbClr val="22A8B2"/>
              </a:solidFill>
              <a:latin typeface="Arial Nov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93AE-67CD-DBAE-7759-2B1EFCE3485D}"/>
              </a:ext>
            </a:extLst>
          </p:cNvPr>
          <p:cNvSpPr txBox="1"/>
          <p:nvPr/>
        </p:nvSpPr>
        <p:spPr>
          <a:xfrm>
            <a:off x="2892215" y="2503542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>
                <a:solidFill>
                  <a:schemeClr val="bg1"/>
                </a:solidFill>
                <a:latin typeface="Arial Nova" panose="020B0504020202020204" pitchFamily="34" charset="0"/>
              </a:rPr>
              <a:t>11:11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F37F0B-1540-FB79-4730-AF9256047574}"/>
              </a:ext>
            </a:extLst>
          </p:cNvPr>
          <p:cNvSpPr/>
          <p:nvPr/>
        </p:nvSpPr>
        <p:spPr>
          <a:xfrm>
            <a:off x="2543872" y="4734094"/>
            <a:ext cx="12068133" cy="25876535"/>
          </a:xfrm>
          <a:prstGeom prst="roundRect">
            <a:avLst>
              <a:gd name="adj" fmla="val 4039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26/04/2023</a:t>
            </a:r>
          </a:p>
          <a:p>
            <a:pPr lvl="1" algn="r"/>
            <a:r>
              <a:rPr lang="es-MX" sz="5400">
                <a:solidFill>
                  <a:schemeClr val="accent3">
                    <a:lumMod val="60000"/>
                    <a:lumOff val="40000"/>
                  </a:schemeClr>
                </a:solidFill>
              </a:rPr>
              <a:t>06:59 pm</a:t>
            </a:r>
          </a:p>
          <a:p>
            <a:pPr lvl="1"/>
            <a:r>
              <a:rPr lang="es-MX" sz="6000">
                <a:solidFill>
                  <a:srgbClr val="E6E6E6"/>
                </a:solidFill>
              </a:rPr>
              <a:t>El día de hoy, llegué a la escuela y empecé a platicar con unos compañeros, pero últimamente siento que ya no me prestan atención. Luego, el profesor de probabilidad nos entregó resultados nos dio resultados del examen y me fue mal, eso me puso triste. Nunca me había ido tan mal. Ya no quiero continuar con esto, me siento separado de todos y cómo si estuviera perdiendo mi tiempo. Ya no se qué hacer, me siento demasiado triste.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A0E1C-B89F-D9DB-7E1C-B418A27618AB}"/>
              </a:ext>
            </a:extLst>
          </p:cNvPr>
          <p:cNvGrpSpPr/>
          <p:nvPr/>
        </p:nvGrpSpPr>
        <p:grpSpPr>
          <a:xfrm>
            <a:off x="14700837" y="3834826"/>
            <a:ext cx="103183" cy="468163"/>
            <a:chOff x="14465487" y="3234845"/>
            <a:chExt cx="182518" cy="767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06E5D2-BC92-4FD6-F596-ABD47966D846}"/>
                </a:ext>
              </a:extLst>
            </p:cNvPr>
            <p:cNvSpPr/>
            <p:nvPr/>
          </p:nvSpPr>
          <p:spPr>
            <a:xfrm>
              <a:off x="14468005" y="3234845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F99E78-A2F1-01E7-FEF6-CEBA618383EC}"/>
                </a:ext>
              </a:extLst>
            </p:cNvPr>
            <p:cNvSpPr/>
            <p:nvPr/>
          </p:nvSpPr>
          <p:spPr>
            <a:xfrm>
              <a:off x="14468005" y="3528818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B3B139-3C3A-BC10-9D57-810470C89874}"/>
                </a:ext>
              </a:extLst>
            </p:cNvPr>
            <p:cNvSpPr/>
            <p:nvPr/>
          </p:nvSpPr>
          <p:spPr>
            <a:xfrm>
              <a:off x="14465487" y="3822791"/>
              <a:ext cx="180000" cy="18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BA3023-AA27-ABD7-4FC4-805983D12613}"/>
              </a:ext>
            </a:extLst>
          </p:cNvPr>
          <p:cNvSpPr/>
          <p:nvPr/>
        </p:nvSpPr>
        <p:spPr>
          <a:xfrm>
            <a:off x="3975045" y="28199042"/>
            <a:ext cx="9599719" cy="1306287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Guardar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60CC3F-7F7E-9546-ACFF-623A542043A8}"/>
              </a:ext>
            </a:extLst>
          </p:cNvPr>
          <p:cNvSpPr/>
          <p:nvPr/>
        </p:nvSpPr>
        <p:spPr>
          <a:xfrm>
            <a:off x="1719943" y="1807029"/>
            <a:ext cx="14020800" cy="28956000"/>
          </a:xfrm>
          <a:prstGeom prst="roundRect">
            <a:avLst>
              <a:gd name="adj" fmla="val 15425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D69E9-D893-CD8F-07E4-93F3CC5E3DF4}"/>
              </a:ext>
            </a:extLst>
          </p:cNvPr>
          <p:cNvSpPr/>
          <p:nvPr/>
        </p:nvSpPr>
        <p:spPr>
          <a:xfrm>
            <a:off x="3354816" y="8404384"/>
            <a:ext cx="10840176" cy="15590520"/>
          </a:xfrm>
          <a:prstGeom prst="roundRect">
            <a:avLst>
              <a:gd name="adj" fmla="val 5219"/>
            </a:avLst>
          </a:prstGeom>
          <a:solidFill>
            <a:srgbClr val="2B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EB44-EE0E-B569-DBB5-87BC3BA2A459}"/>
              </a:ext>
            </a:extLst>
          </p:cNvPr>
          <p:cNvSpPr txBox="1"/>
          <p:nvPr/>
        </p:nvSpPr>
        <p:spPr>
          <a:xfrm>
            <a:off x="3975045" y="9001490"/>
            <a:ext cx="9599719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7200" b="1">
                <a:solidFill>
                  <a:srgbClr val="E6E6E6"/>
                </a:solidFill>
                <a:latin typeface="Arial Nova" panose="020B0604020202020204" pitchFamily="34" charset="0"/>
              </a:rPr>
              <a:t>Hemos detectado un bajo estado de ánimo en tus notas recientes</a:t>
            </a:r>
          </a:p>
          <a:p>
            <a:pPr algn="just"/>
            <a:r>
              <a:rPr lang="es-MX" sz="6600">
                <a:solidFill>
                  <a:srgbClr val="E6E6E6"/>
                </a:solidFill>
                <a:latin typeface="Arial Nova" panose="020B0604020202020204" pitchFamily="34" charset="0"/>
              </a:rPr>
              <a:t>¿Estás bien? ¡Recuerda que siempre tienes la opción de hablar con alguien si lo necesitas! Con Empathize, nunca estarás solo.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FC556-0607-E0C3-C0B8-CAFEDC01C630}"/>
              </a:ext>
            </a:extLst>
          </p:cNvPr>
          <p:cNvSpPr/>
          <p:nvPr/>
        </p:nvSpPr>
        <p:spPr>
          <a:xfrm>
            <a:off x="3741400" y="20074803"/>
            <a:ext cx="10131936" cy="1306287"/>
          </a:xfrm>
          <a:prstGeom prst="roundRect">
            <a:avLst>
              <a:gd name="adj" fmla="val 50000"/>
            </a:avLst>
          </a:prstGeom>
          <a:solidFill>
            <a:srgbClr val="22A8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Hablar con un profesional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F8F1B0-A8A3-DA17-B169-FAA1D73234FD}"/>
              </a:ext>
            </a:extLst>
          </p:cNvPr>
          <p:cNvSpPr/>
          <p:nvPr/>
        </p:nvSpPr>
        <p:spPr>
          <a:xfrm>
            <a:off x="3741400" y="21839012"/>
            <a:ext cx="10078650" cy="1349107"/>
          </a:xfrm>
          <a:prstGeom prst="roundRect">
            <a:avLst>
              <a:gd name="adj" fmla="val 50000"/>
            </a:avLst>
          </a:prstGeom>
          <a:solidFill>
            <a:srgbClr val="39759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000">
                <a:latin typeface="Arial Nova" panose="020B0504020202020204" pitchFamily="34" charset="0"/>
              </a:rPr>
              <a:t>Salir</a:t>
            </a:r>
          </a:p>
        </p:txBody>
      </p:sp>
    </p:spTree>
    <p:extLst>
      <p:ext uri="{BB962C8B-B14F-4D97-AF65-F5344CB8AC3E}">
        <p14:creationId xmlns:p14="http://schemas.microsoft.com/office/powerpoint/2010/main" val="405547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fe75414-926a-4863-995a-bc07dc3101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30E4E6440AD409DFC768AAA29472C" ma:contentTypeVersion="15" ma:contentTypeDescription="Create a new document." ma:contentTypeScope="" ma:versionID="df1b1ff9639c72b4685e8004bcb75623">
  <xsd:schema xmlns:xsd="http://www.w3.org/2001/XMLSchema" xmlns:xs="http://www.w3.org/2001/XMLSchema" xmlns:p="http://schemas.microsoft.com/office/2006/metadata/properties" xmlns:ns3="cfe75414-926a-4863-995a-bc07dc31015f" xmlns:ns4="e82700c2-4954-4b3d-9c8c-f5a5c609c5a1" targetNamespace="http://schemas.microsoft.com/office/2006/metadata/properties" ma:root="true" ma:fieldsID="7e8bdeadacf6d03e6d2355d86e443f0e" ns3:_="" ns4:_="">
    <xsd:import namespace="cfe75414-926a-4863-995a-bc07dc31015f"/>
    <xsd:import namespace="e82700c2-4954-4b3d-9c8c-f5a5c609c5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75414-926a-4863-995a-bc07dc3101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2700c2-4954-4b3d-9c8c-f5a5c609c5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35068-C37D-4C4A-87D7-083E0DE36233}">
  <ds:schemaRefs>
    <ds:schemaRef ds:uri="http://schemas.microsoft.com/office/2006/metadata/properties"/>
    <ds:schemaRef ds:uri="http://purl.org/dc/dcmitype/"/>
    <ds:schemaRef ds:uri="http://www.w3.org/XML/1998/namespace"/>
    <ds:schemaRef ds:uri="cfe75414-926a-4863-995a-bc07dc31015f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e82700c2-4954-4b3d-9c8c-f5a5c609c5a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8D1E93D-F8CC-455F-AD26-ECD6F52B9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86936F-16D7-4432-805C-6FCAAEA4F9AD}">
  <ds:schemaRefs>
    <ds:schemaRef ds:uri="cfe75414-926a-4863-995a-bc07dc31015f"/>
    <ds:schemaRef ds:uri="e82700c2-4954-4b3d-9c8c-f5a5c609c5a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614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Neue Haas Grotesk Text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Rafael Chavez Bagundo</dc:creator>
  <cp:lastModifiedBy>Emanuel Rafael Chavez Bagundo</cp:lastModifiedBy>
  <cp:revision>2</cp:revision>
  <dcterms:created xsi:type="dcterms:W3CDTF">2023-04-25T23:54:17Z</dcterms:created>
  <dcterms:modified xsi:type="dcterms:W3CDTF">2023-05-02T02:35:05Z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0x01010080330E4E6440AD409DFC768AAA29472C</vt:lpwstr>
  </property>
</Properties>
</file>