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530" r:id="rId5"/>
    <p:sldId id="547" r:id="rId6"/>
    <p:sldId id="549" r:id="rId7"/>
    <p:sldId id="533" r:id="rId8"/>
    <p:sldId id="548" r:id="rId9"/>
    <p:sldId id="550" r:id="rId10"/>
    <p:sldId id="551" r:id="rId11"/>
    <p:sldId id="54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8822EE"/>
    <a:srgbClr val="F01688"/>
    <a:srgbClr val="2F21F3"/>
    <a:srgbClr val="FEB52B"/>
    <a:srgbClr val="F01689"/>
    <a:srgbClr val="6F22E3"/>
    <a:srgbClr val="E218A3"/>
    <a:srgbClr val="BA20DB"/>
    <a:srgbClr val="6A2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2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El problema con la salud mental en Yucatán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1935510"/>
          </a:xfrm>
        </p:spPr>
        <p:txBody>
          <a:bodyPr/>
          <a:lstStyle/>
          <a:p>
            <a:r>
              <a:rPr lang="en-US" sz="1800" dirty="0" err="1"/>
              <a:t>Integrantes</a:t>
            </a:r>
            <a:r>
              <a:rPr lang="en-US" sz="1800" dirty="0"/>
              <a:t>:</a:t>
            </a:r>
          </a:p>
          <a:p>
            <a:r>
              <a:rPr lang="en-US" sz="1800" dirty="0"/>
              <a:t>1. Emanuel Rafael Chávez Bagundo</a:t>
            </a:r>
          </a:p>
          <a:p>
            <a:r>
              <a:rPr lang="en-US" sz="1800" dirty="0"/>
              <a:t>2. Jamart Uriel Pérez Vázquez</a:t>
            </a:r>
          </a:p>
          <a:p>
            <a:r>
              <a:rPr lang="en-US" sz="1800" dirty="0"/>
              <a:t>3. Becky Zhu Wu</a:t>
            </a:r>
          </a:p>
          <a:p>
            <a:r>
              <a:rPr lang="en-US" sz="1800" dirty="0"/>
              <a:t>4. Emiliano Valencia Guzmán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60DB7D-64BB-E1A1-865B-4F2CC616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344" y="6190488"/>
            <a:ext cx="5455062" cy="310896"/>
          </a:xfrm>
        </p:spPr>
        <p:txBody>
          <a:bodyPr/>
          <a:lstStyle/>
          <a:p>
            <a:r>
              <a:rPr lang="es-MX" dirty="0"/>
              <a:t>El problema con la salud mental en Yucatán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769C75-32ED-8EF2-26E4-9A74A469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C6FF7-7047-7FC5-C6AD-07AA4DD2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" y="1633491"/>
            <a:ext cx="5820251" cy="4296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20F978-A50B-9BCD-B98D-6C6336C70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754" y="4358936"/>
            <a:ext cx="5027281" cy="157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8BE4E0-DDD4-2F6C-CAC9-606395A8C2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863"/>
          <a:stretch/>
        </p:blipFill>
        <p:spPr>
          <a:xfrm>
            <a:off x="850392" y="559293"/>
            <a:ext cx="5820251" cy="1014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A3BD4E-766E-C481-8E3A-045397F1C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753" y="2534576"/>
            <a:ext cx="5027281" cy="1772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7B3E08-EF0C-934E-015F-47D357130B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1512"/>
          <a:stretch/>
        </p:blipFill>
        <p:spPr>
          <a:xfrm>
            <a:off x="6726752" y="559293"/>
            <a:ext cx="5027281" cy="192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6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B980B-E102-5901-8C2A-62D089D5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57E7F-1432-470B-E722-9B03E959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99" y="945654"/>
            <a:ext cx="7816601" cy="4966691"/>
          </a:xfrm>
          <a:prstGeom prst="rect">
            <a:avLst/>
          </a:prstGeom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98044536-EB48-B7FE-5CAD-2F88C17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344" y="6190488"/>
            <a:ext cx="5455062" cy="310896"/>
          </a:xfrm>
        </p:spPr>
        <p:txBody>
          <a:bodyPr/>
          <a:lstStyle/>
          <a:p>
            <a:r>
              <a:rPr lang="es-MX" dirty="0"/>
              <a:t>El problema con la salud mental en Yucatán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5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PRINCIPAL PROBLEMA:</a:t>
            </a:r>
            <a:br>
              <a:rPr lang="en-US" dirty="0"/>
            </a:br>
            <a:r>
              <a:rPr lang="en-US" dirty="0"/>
              <a:t>LA DEPRESIÓN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1"/>
            <a:ext cx="7735824" cy="1401873"/>
          </a:xfrm>
        </p:spPr>
        <p:txBody>
          <a:bodyPr/>
          <a:lstStyle/>
          <a:p>
            <a:pPr algn="just"/>
            <a:r>
              <a:rPr lang="es-MX" sz="2000" dirty="0"/>
              <a:t>La depresión es uno de los trastornos mentales más extendidos en todo el mundo. Afecta de manera importante a los roles laborales y afecta de manera sustancial a las relaciones familiares. Es común que orille a quien lo padece al aislamiento social.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1FAF43-4049-8BBF-EA1D-CFFD38B7BF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0BA77-2991-797E-69C2-E8D80B19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540" y="668585"/>
            <a:ext cx="8878824" cy="702769"/>
          </a:xfrm>
        </p:spPr>
        <p:txBody>
          <a:bodyPr/>
          <a:lstStyle/>
          <a:p>
            <a:r>
              <a:rPr lang="es-MX" dirty="0"/>
              <a:t>FACTORES ASOCIADOS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524AC-40B9-B5DA-E794-EBD1AF4A54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73A57-2D52-A3B8-B39D-86F3F1EE7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6FF9C-D1B8-2EE7-0B33-8C6AED1910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2BD904-CF24-9A05-9964-A461C679E9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CD1148-A352-C580-9F82-0F71B8D937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CCB9DC-BA2D-DC01-D576-84877B8944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6F961D-8508-DAFD-698B-DB68DC3FE0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B482CEA-23BC-87C1-5C68-A611B2CF3D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94F6113-A2DF-8199-6120-62E767349C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326A05A-750D-D416-D9C1-5DC15BDF8A95}"/>
              </a:ext>
            </a:extLst>
          </p:cNvPr>
          <p:cNvSpPr txBox="1">
            <a:spLocks/>
          </p:cNvSpPr>
          <p:nvPr/>
        </p:nvSpPr>
        <p:spPr>
          <a:xfrm>
            <a:off x="721243" y="1347634"/>
            <a:ext cx="10743418" cy="1401873"/>
          </a:xfrm>
          <a:prstGeom prst="rect">
            <a:avLst/>
          </a:prstGeom>
        </p:spPr>
        <p:txBody>
          <a:bodyPr/>
          <a:lstStyle>
            <a:lvl1pPr marL="228600" indent="-34747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MX" sz="2000" dirty="0"/>
              <a:t>Los intentos de suicidio de los adolescentes son una de las expresiones más reveladoras del sufrimiento humano y para algunos, la única forma posible de terminar con una situación intolerable.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885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1D1F3E-CE77-E9C4-CBB9-44B56850A2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11FA81-90CB-CF04-81BD-18D5BBF5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6FBDAC-0C63-30BC-01A5-079E40D0C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Aplicación estilo bloc de notas / diario que permita 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D6DD30B1-E723-6E08-513E-2B64646E3E6D}"/>
              </a:ext>
            </a:extLst>
          </p:cNvPr>
          <p:cNvSpPr txBox="1">
            <a:spLocks/>
          </p:cNvSpPr>
          <p:nvPr/>
        </p:nvSpPr>
        <p:spPr>
          <a:xfrm>
            <a:off x="466344" y="6190488"/>
            <a:ext cx="5455062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El problema con la salud mental en Yucatán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B5CBD-C24A-AAD0-CAF4-8CEBAFB26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8315" y="868489"/>
            <a:ext cx="2881024" cy="51210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AEE610-56D4-4FC1-B1B2-1CC711C38225}"/>
              </a:ext>
            </a:extLst>
          </p:cNvPr>
          <p:cNvSpPr/>
          <p:nvPr/>
        </p:nvSpPr>
        <p:spPr>
          <a:xfrm>
            <a:off x="8566951" y="1287262"/>
            <a:ext cx="319597" cy="35510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33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3E9B-7512-8D34-5C92-DF7A8C2A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FUNCIONALIDADES.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B71CE-6BA9-8BE2-9004-59FB96F51B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C797F-4288-D049-3D53-E6CA1EFDE1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030513-0410-6EDC-39AD-6548509DC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1AE200-7E1C-1040-9465-67BADE409E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F836A0-B7CD-4FE1-3C8A-768334D327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543726-61B4-2794-997C-A9C72134A9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80A1E0-4626-7039-D6A9-019C9B4D39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9818D4E-30B8-6601-A19A-3A2AAFEFE8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E34C610-AB60-B8B8-4110-052671D7F04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4EDBF23-8DC6-6364-B345-0A4AE6A138E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DD0EC3-7A97-4DB4-8C5A-2EB9F67ECF2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CE77983-4380-6A39-F59F-65EC105CD8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7F1C92D-6D2A-6DD4-1C05-6471E9A4B30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70F2B9DD-FA3A-BE4B-0D9B-F9A4129EE761}"/>
              </a:ext>
            </a:extLst>
          </p:cNvPr>
          <p:cNvSpPr txBox="1">
            <a:spLocks/>
          </p:cNvSpPr>
          <p:nvPr/>
        </p:nvSpPr>
        <p:spPr>
          <a:xfrm>
            <a:off x="466344" y="6190488"/>
            <a:ext cx="5455062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El problema con la salud mental en Yucatán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7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Mirjam Nilsson​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mirjam@greatsiteaddress.com 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www.greatsiteaddress.com </a:t>
            </a:r>
            <a:endParaRPr lang="en-US" dirty="0">
              <a:latin typeface="Segoe UI Light" panose="020B0502040204020203" pitchFamily="34" charset="0"/>
              <a:ea typeface="Calibri" panose="020F0502020204030204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45</TotalTime>
  <Words>180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Segoe UI Light</vt:lpstr>
      <vt:lpstr>Tw Cen MT</vt:lpstr>
      <vt:lpstr>Office Theme</vt:lpstr>
      <vt:lpstr>El problema con la salud mental en Yucatán</vt:lpstr>
      <vt:lpstr>PowerPoint Presentation</vt:lpstr>
      <vt:lpstr>PowerPoint Presentation</vt:lpstr>
      <vt:lpstr>PRINCIPAL PROBLEMA: LA DEPRESIÓN</vt:lpstr>
      <vt:lpstr>FACTORES ASOCIADOS</vt:lpstr>
      <vt:lpstr>solución</vt:lpstr>
      <vt:lpstr>FUNCIONALIDADES.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problema con la salud mental en Yucatán</dc:title>
  <dc:creator>Emanuel Chavez Bagundo</dc:creator>
  <cp:lastModifiedBy>Emanuel Chavez Bagundo</cp:lastModifiedBy>
  <cp:revision>2</cp:revision>
  <dcterms:created xsi:type="dcterms:W3CDTF">2023-02-15T15:13:50Z</dcterms:created>
  <dcterms:modified xsi:type="dcterms:W3CDTF">2023-02-15T15:59:03Z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