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69" r:id="rId4"/>
    <p:sldId id="271" r:id="rId5"/>
    <p:sldId id="272" r:id="rId6"/>
    <p:sldId id="268" r:id="rId7"/>
    <p:sldId id="273" r:id="rId8"/>
    <p:sldId id="276" r:id="rId9"/>
    <p:sldId id="274" r:id="rId10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1" autoAdjust="0"/>
    <p:restoredTop sz="94249" autoAdjust="0"/>
  </p:normalViewPr>
  <p:slideViewPr>
    <p:cSldViewPr snapToGrid="0">
      <p:cViewPr varScale="1">
        <p:scale>
          <a:sx n="86" d="100"/>
          <a:sy n="86" d="100"/>
        </p:scale>
        <p:origin x="518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CBF97-6BA1-4470-8A46-000102BEBC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63A577-40FF-4621-BD42-E3FE58AC35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Complex task</a:t>
          </a:r>
        </a:p>
      </dgm:t>
    </dgm:pt>
    <dgm:pt modelId="{0F077820-8DCC-487C-B89A-DBA0B757C1DA}" type="parTrans" cxnId="{17B12783-67A6-40D7-9B48-481EA6EF0E0F}">
      <dgm:prSet/>
      <dgm:spPr/>
      <dgm:t>
        <a:bodyPr/>
        <a:lstStyle/>
        <a:p>
          <a:endParaRPr lang="en-US"/>
        </a:p>
      </dgm:t>
    </dgm:pt>
    <dgm:pt modelId="{1D82FDB2-4B03-4FF1-9231-47ED637FC349}" type="sibTrans" cxnId="{17B12783-67A6-40D7-9B48-481EA6EF0E0F}">
      <dgm:prSet/>
      <dgm:spPr/>
      <dgm:t>
        <a:bodyPr/>
        <a:lstStyle/>
        <a:p>
          <a:endParaRPr lang="en-US"/>
        </a:p>
      </dgm:t>
    </dgm:pt>
    <dgm:pt modelId="{8921538C-9E39-46D2-998F-C12E3CE45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manpower</a:t>
          </a:r>
        </a:p>
      </dgm:t>
    </dgm:pt>
    <dgm:pt modelId="{BE3436AE-98AA-42E5-824B-1EA4603A6F63}" type="parTrans" cxnId="{5E0AEF89-ACF7-46DE-818A-3C1F026C0132}">
      <dgm:prSet/>
      <dgm:spPr/>
      <dgm:t>
        <a:bodyPr/>
        <a:lstStyle/>
        <a:p>
          <a:endParaRPr lang="en-US"/>
        </a:p>
      </dgm:t>
    </dgm:pt>
    <dgm:pt modelId="{1EE9A479-95C8-4F06-B68F-88B7D5DE7691}" type="sibTrans" cxnId="{5E0AEF89-ACF7-46DE-818A-3C1F026C0132}">
      <dgm:prSet/>
      <dgm:spPr/>
      <dgm:t>
        <a:bodyPr/>
        <a:lstStyle/>
        <a:p>
          <a:endParaRPr lang="en-US"/>
        </a:p>
      </dgm:t>
    </dgm:pt>
    <dgm:pt modelId="{993A4E44-E949-4C28-974C-5590E7C245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time</a:t>
          </a:r>
        </a:p>
      </dgm:t>
    </dgm:pt>
    <dgm:pt modelId="{B16225E1-D6C5-4BDC-97E0-9F5E7BE4D047}" type="parTrans" cxnId="{473E558D-3E4D-4CD6-911B-6B4751A95F9A}">
      <dgm:prSet/>
      <dgm:spPr/>
      <dgm:t>
        <a:bodyPr/>
        <a:lstStyle/>
        <a:p>
          <a:endParaRPr lang="en-US"/>
        </a:p>
      </dgm:t>
    </dgm:pt>
    <dgm:pt modelId="{125AE646-8E44-43DB-910D-5AC1B46D7E06}" type="sibTrans" cxnId="{473E558D-3E4D-4CD6-911B-6B4751A95F9A}">
      <dgm:prSet/>
      <dgm:spPr/>
      <dgm:t>
        <a:bodyPr/>
        <a:lstStyle/>
        <a:p>
          <a:endParaRPr lang="en-US"/>
        </a:p>
      </dgm:t>
    </dgm:pt>
    <dgm:pt modelId="{860B2374-128E-47A3-881C-BDCD4050A9C1}" type="pres">
      <dgm:prSet presAssocID="{997CBF97-6BA1-4470-8A46-000102BEBCC0}" presName="root" presStyleCnt="0">
        <dgm:presLayoutVars>
          <dgm:dir/>
          <dgm:resizeHandles val="exact"/>
        </dgm:presLayoutVars>
      </dgm:prSet>
      <dgm:spPr/>
    </dgm:pt>
    <dgm:pt modelId="{4FCE0001-8539-439A-A02E-93AD837E834B}" type="pres">
      <dgm:prSet presAssocID="{E463A577-40FF-4621-BD42-E3FE58AC35EC}" presName="compNode" presStyleCnt="0"/>
      <dgm:spPr/>
    </dgm:pt>
    <dgm:pt modelId="{4015FD65-58C7-4C7F-A1B2-C1B30A879654}" type="pres">
      <dgm:prSet presAssocID="{E463A577-40FF-4621-BD42-E3FE58AC35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4759FFA-BD05-4C37-9BF5-A686703776ED}" type="pres">
      <dgm:prSet presAssocID="{E463A577-40FF-4621-BD42-E3FE58AC35EC}" presName="spaceRect" presStyleCnt="0"/>
      <dgm:spPr/>
    </dgm:pt>
    <dgm:pt modelId="{696EA44A-7228-421C-AAC4-495F5A91C789}" type="pres">
      <dgm:prSet presAssocID="{E463A577-40FF-4621-BD42-E3FE58AC35EC}" presName="textRect" presStyleLbl="revTx" presStyleIdx="0" presStyleCnt="3">
        <dgm:presLayoutVars>
          <dgm:chMax val="1"/>
          <dgm:chPref val="1"/>
        </dgm:presLayoutVars>
      </dgm:prSet>
      <dgm:spPr/>
    </dgm:pt>
    <dgm:pt modelId="{E3B2C48F-8436-4060-A170-FAEAAAC360E0}" type="pres">
      <dgm:prSet presAssocID="{1D82FDB2-4B03-4FF1-9231-47ED637FC349}" presName="sibTrans" presStyleCnt="0"/>
      <dgm:spPr/>
    </dgm:pt>
    <dgm:pt modelId="{3168DE14-A885-4123-B04D-7CFA1E010972}" type="pres">
      <dgm:prSet presAssocID="{8921538C-9E39-46D2-998F-C12E3CE45F5D}" presName="compNode" presStyleCnt="0"/>
      <dgm:spPr/>
    </dgm:pt>
    <dgm:pt modelId="{4E232BA1-9D20-46E2-B7FA-9E714511252D}" type="pres">
      <dgm:prSet presAssocID="{8921538C-9E39-46D2-998F-C12E3CE45F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4F6F6474-9A6E-419D-A3A8-9DEA9402030F}" type="pres">
      <dgm:prSet presAssocID="{8921538C-9E39-46D2-998F-C12E3CE45F5D}" presName="spaceRect" presStyleCnt="0"/>
      <dgm:spPr/>
    </dgm:pt>
    <dgm:pt modelId="{4795CE80-7721-4133-A39E-D8051112D747}" type="pres">
      <dgm:prSet presAssocID="{8921538C-9E39-46D2-998F-C12E3CE45F5D}" presName="textRect" presStyleLbl="revTx" presStyleIdx="1" presStyleCnt="3">
        <dgm:presLayoutVars>
          <dgm:chMax val="1"/>
          <dgm:chPref val="1"/>
        </dgm:presLayoutVars>
      </dgm:prSet>
      <dgm:spPr/>
    </dgm:pt>
    <dgm:pt modelId="{55427070-4F7B-4289-B126-CDAC9349AEA4}" type="pres">
      <dgm:prSet presAssocID="{1EE9A479-95C8-4F06-B68F-88B7D5DE7691}" presName="sibTrans" presStyleCnt="0"/>
      <dgm:spPr/>
    </dgm:pt>
    <dgm:pt modelId="{B1EAA7EF-115E-4F4B-A9E3-972159120A5B}" type="pres">
      <dgm:prSet presAssocID="{993A4E44-E949-4C28-974C-5590E7C24502}" presName="compNode" presStyleCnt="0"/>
      <dgm:spPr/>
    </dgm:pt>
    <dgm:pt modelId="{93D2B5BF-18FE-4A22-8ABF-E75227D3D8FB}" type="pres">
      <dgm:prSet presAssocID="{993A4E44-E949-4C28-974C-5590E7C245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6BD296A-09AE-4571-870E-6F35F7C9976E}" type="pres">
      <dgm:prSet presAssocID="{993A4E44-E949-4C28-974C-5590E7C24502}" presName="spaceRect" presStyleCnt="0"/>
      <dgm:spPr/>
    </dgm:pt>
    <dgm:pt modelId="{39C1940D-0917-480C-8D57-05589DB3D0B8}" type="pres">
      <dgm:prSet presAssocID="{993A4E44-E949-4C28-974C-5590E7C2450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54D814-99BD-4391-860D-912FE70E8733}" type="presOf" srcId="{997CBF97-6BA1-4470-8A46-000102BEBCC0}" destId="{860B2374-128E-47A3-881C-BDCD4050A9C1}" srcOrd="0" destOrd="0" presId="urn:microsoft.com/office/officeart/2018/2/layout/IconLabelList"/>
    <dgm:cxn modelId="{6CAAE768-BB6B-4A06-A5FB-941E5103F819}" type="presOf" srcId="{8921538C-9E39-46D2-998F-C12E3CE45F5D}" destId="{4795CE80-7721-4133-A39E-D8051112D747}" srcOrd="0" destOrd="0" presId="urn:microsoft.com/office/officeart/2018/2/layout/IconLabelList"/>
    <dgm:cxn modelId="{6B5DBF4B-B07B-4290-90DB-5BF00301B3A9}" type="presOf" srcId="{E463A577-40FF-4621-BD42-E3FE58AC35EC}" destId="{696EA44A-7228-421C-AAC4-495F5A91C789}" srcOrd="0" destOrd="0" presId="urn:microsoft.com/office/officeart/2018/2/layout/IconLabelList"/>
    <dgm:cxn modelId="{17B12783-67A6-40D7-9B48-481EA6EF0E0F}" srcId="{997CBF97-6BA1-4470-8A46-000102BEBCC0}" destId="{E463A577-40FF-4621-BD42-E3FE58AC35EC}" srcOrd="0" destOrd="0" parTransId="{0F077820-8DCC-487C-B89A-DBA0B757C1DA}" sibTransId="{1D82FDB2-4B03-4FF1-9231-47ED637FC349}"/>
    <dgm:cxn modelId="{5E0AEF89-ACF7-46DE-818A-3C1F026C0132}" srcId="{997CBF97-6BA1-4470-8A46-000102BEBCC0}" destId="{8921538C-9E39-46D2-998F-C12E3CE45F5D}" srcOrd="1" destOrd="0" parTransId="{BE3436AE-98AA-42E5-824B-1EA4603A6F63}" sibTransId="{1EE9A479-95C8-4F06-B68F-88B7D5DE7691}"/>
    <dgm:cxn modelId="{473E558D-3E4D-4CD6-911B-6B4751A95F9A}" srcId="{997CBF97-6BA1-4470-8A46-000102BEBCC0}" destId="{993A4E44-E949-4C28-974C-5590E7C24502}" srcOrd="2" destOrd="0" parTransId="{B16225E1-D6C5-4BDC-97E0-9F5E7BE4D047}" sibTransId="{125AE646-8E44-43DB-910D-5AC1B46D7E06}"/>
    <dgm:cxn modelId="{51828ABE-3249-4DA7-B329-808E995DDD89}" type="presOf" srcId="{993A4E44-E949-4C28-974C-5590E7C24502}" destId="{39C1940D-0917-480C-8D57-05589DB3D0B8}" srcOrd="0" destOrd="0" presId="urn:microsoft.com/office/officeart/2018/2/layout/IconLabelList"/>
    <dgm:cxn modelId="{232014CB-8BE1-44F2-8375-8518CFBE626C}" type="presParOf" srcId="{860B2374-128E-47A3-881C-BDCD4050A9C1}" destId="{4FCE0001-8539-439A-A02E-93AD837E834B}" srcOrd="0" destOrd="0" presId="urn:microsoft.com/office/officeart/2018/2/layout/IconLabelList"/>
    <dgm:cxn modelId="{897D5998-C904-4A58-BDF5-BF93AD464E9F}" type="presParOf" srcId="{4FCE0001-8539-439A-A02E-93AD837E834B}" destId="{4015FD65-58C7-4C7F-A1B2-C1B30A879654}" srcOrd="0" destOrd="0" presId="urn:microsoft.com/office/officeart/2018/2/layout/IconLabelList"/>
    <dgm:cxn modelId="{B4C06EA6-63DE-49BB-8AF8-DE531448809C}" type="presParOf" srcId="{4FCE0001-8539-439A-A02E-93AD837E834B}" destId="{A4759FFA-BD05-4C37-9BF5-A686703776ED}" srcOrd="1" destOrd="0" presId="urn:microsoft.com/office/officeart/2018/2/layout/IconLabelList"/>
    <dgm:cxn modelId="{35553860-117B-4ADB-8DD7-A8760D152E5F}" type="presParOf" srcId="{4FCE0001-8539-439A-A02E-93AD837E834B}" destId="{696EA44A-7228-421C-AAC4-495F5A91C789}" srcOrd="2" destOrd="0" presId="urn:microsoft.com/office/officeart/2018/2/layout/IconLabelList"/>
    <dgm:cxn modelId="{D47AF365-F26A-4049-AA5E-18F0A0696A27}" type="presParOf" srcId="{860B2374-128E-47A3-881C-BDCD4050A9C1}" destId="{E3B2C48F-8436-4060-A170-FAEAAAC360E0}" srcOrd="1" destOrd="0" presId="urn:microsoft.com/office/officeart/2018/2/layout/IconLabelList"/>
    <dgm:cxn modelId="{06067A7F-124E-4BFC-B8CD-4B62EEF03083}" type="presParOf" srcId="{860B2374-128E-47A3-881C-BDCD4050A9C1}" destId="{3168DE14-A885-4123-B04D-7CFA1E010972}" srcOrd="2" destOrd="0" presId="urn:microsoft.com/office/officeart/2018/2/layout/IconLabelList"/>
    <dgm:cxn modelId="{54E02BBA-1631-47A4-A62B-0528902B0AA6}" type="presParOf" srcId="{3168DE14-A885-4123-B04D-7CFA1E010972}" destId="{4E232BA1-9D20-46E2-B7FA-9E714511252D}" srcOrd="0" destOrd="0" presId="urn:microsoft.com/office/officeart/2018/2/layout/IconLabelList"/>
    <dgm:cxn modelId="{5F182E6A-F73B-4AE7-82AE-8B5901C8D95A}" type="presParOf" srcId="{3168DE14-A885-4123-B04D-7CFA1E010972}" destId="{4F6F6474-9A6E-419D-A3A8-9DEA9402030F}" srcOrd="1" destOrd="0" presId="urn:microsoft.com/office/officeart/2018/2/layout/IconLabelList"/>
    <dgm:cxn modelId="{640A733A-E49A-49ED-8F7E-479B2FE8B8A1}" type="presParOf" srcId="{3168DE14-A885-4123-B04D-7CFA1E010972}" destId="{4795CE80-7721-4133-A39E-D8051112D747}" srcOrd="2" destOrd="0" presId="urn:microsoft.com/office/officeart/2018/2/layout/IconLabelList"/>
    <dgm:cxn modelId="{6525788F-D5B6-4929-9F79-F492ACA816E3}" type="presParOf" srcId="{860B2374-128E-47A3-881C-BDCD4050A9C1}" destId="{55427070-4F7B-4289-B126-CDAC9349AEA4}" srcOrd="3" destOrd="0" presId="urn:microsoft.com/office/officeart/2018/2/layout/IconLabelList"/>
    <dgm:cxn modelId="{82A9EEE9-59BE-4C91-ACF3-B965DBC20D9C}" type="presParOf" srcId="{860B2374-128E-47A3-881C-BDCD4050A9C1}" destId="{B1EAA7EF-115E-4F4B-A9E3-972159120A5B}" srcOrd="4" destOrd="0" presId="urn:microsoft.com/office/officeart/2018/2/layout/IconLabelList"/>
    <dgm:cxn modelId="{B9D922A0-7E2C-487C-BDF2-DD72CE331AF8}" type="presParOf" srcId="{B1EAA7EF-115E-4F4B-A9E3-972159120A5B}" destId="{93D2B5BF-18FE-4A22-8ABF-E75227D3D8FB}" srcOrd="0" destOrd="0" presId="urn:microsoft.com/office/officeart/2018/2/layout/IconLabelList"/>
    <dgm:cxn modelId="{68EAEA66-CC21-4C35-8CF1-02B771173C31}" type="presParOf" srcId="{B1EAA7EF-115E-4F4B-A9E3-972159120A5B}" destId="{36BD296A-09AE-4571-870E-6F35F7C9976E}" srcOrd="1" destOrd="0" presId="urn:microsoft.com/office/officeart/2018/2/layout/IconLabelList"/>
    <dgm:cxn modelId="{8A8DC259-C6AB-4BF2-ABCD-9B9B33A37042}" type="presParOf" srcId="{B1EAA7EF-115E-4F4B-A9E3-972159120A5B}" destId="{39C1940D-0917-480C-8D57-05589DB3D0B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4D11F-8B4A-422D-95AF-5D2AB1B70B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3208A5-1B23-4CCF-A767-17C2C321D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Time-saving</a:t>
          </a:r>
        </a:p>
      </dgm:t>
    </dgm:pt>
    <dgm:pt modelId="{12E19458-1477-4B2E-8562-080D1AE9A52E}" type="parTrans" cxnId="{41613506-CAF6-42C4-BA27-4AED65B4EE1C}">
      <dgm:prSet/>
      <dgm:spPr/>
      <dgm:t>
        <a:bodyPr/>
        <a:lstStyle/>
        <a:p>
          <a:endParaRPr lang="en-US"/>
        </a:p>
      </dgm:t>
    </dgm:pt>
    <dgm:pt modelId="{1D040D7A-E5A7-4F67-B5A0-C509838B797B}" type="sibTrans" cxnId="{41613506-CAF6-42C4-BA27-4AED65B4EE1C}">
      <dgm:prSet/>
      <dgm:spPr/>
      <dgm:t>
        <a:bodyPr/>
        <a:lstStyle/>
        <a:p>
          <a:endParaRPr lang="en-US"/>
        </a:p>
      </dgm:t>
    </dgm:pt>
    <dgm:pt modelId="{921DBD05-9607-4148-A505-35F4C5740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Requires little effort</a:t>
          </a:r>
        </a:p>
      </dgm:t>
    </dgm:pt>
    <dgm:pt modelId="{8A7C27EE-AE99-4860-81BE-A8416861C02E}" type="parTrans" cxnId="{61C8A4C3-1C9B-4442-B41B-FCF1E8A5778D}">
      <dgm:prSet/>
      <dgm:spPr/>
      <dgm:t>
        <a:bodyPr/>
        <a:lstStyle/>
        <a:p>
          <a:endParaRPr lang="en-US"/>
        </a:p>
      </dgm:t>
    </dgm:pt>
    <dgm:pt modelId="{AC5EDF6E-7751-4906-98CC-7B1BBC87CD11}" type="sibTrans" cxnId="{61C8A4C3-1C9B-4442-B41B-FCF1E8A5778D}">
      <dgm:prSet/>
      <dgm:spPr/>
      <dgm:t>
        <a:bodyPr/>
        <a:lstStyle/>
        <a:p>
          <a:endParaRPr lang="en-US"/>
        </a:p>
      </dgm:t>
    </dgm:pt>
    <dgm:pt modelId="{D6473AC6-7A6B-429A-9716-8D932E3D7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Makes timetable generation simple</a:t>
          </a:r>
        </a:p>
      </dgm:t>
    </dgm:pt>
    <dgm:pt modelId="{D2137A2D-2521-4831-A8E1-DF0621C85FC9}" type="parTrans" cxnId="{2E42111C-903E-489E-BC0E-A3D763FD91B4}">
      <dgm:prSet/>
      <dgm:spPr/>
      <dgm:t>
        <a:bodyPr/>
        <a:lstStyle/>
        <a:p>
          <a:endParaRPr lang="en-US"/>
        </a:p>
      </dgm:t>
    </dgm:pt>
    <dgm:pt modelId="{C7D9F7DB-7A7D-4792-8B7E-955D3BF88A73}" type="sibTrans" cxnId="{2E42111C-903E-489E-BC0E-A3D763FD91B4}">
      <dgm:prSet/>
      <dgm:spPr/>
      <dgm:t>
        <a:bodyPr/>
        <a:lstStyle/>
        <a:p>
          <a:endParaRPr lang="en-US"/>
        </a:p>
      </dgm:t>
    </dgm:pt>
    <dgm:pt modelId="{0B2577AD-A79E-43CE-ABA4-2414F3D79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friendly</a:t>
          </a:r>
        </a:p>
      </dgm:t>
    </dgm:pt>
    <dgm:pt modelId="{711170D2-0A7B-4CE0-926F-12251A65623E}" type="parTrans" cxnId="{12A80339-C11C-40C0-B365-ECA2263891FC}">
      <dgm:prSet/>
      <dgm:spPr/>
      <dgm:t>
        <a:bodyPr/>
        <a:lstStyle/>
        <a:p>
          <a:endParaRPr lang="en-US"/>
        </a:p>
      </dgm:t>
    </dgm:pt>
    <dgm:pt modelId="{D4F532EF-4588-4AAE-BBB9-E3D48C8849F0}" type="sibTrans" cxnId="{12A80339-C11C-40C0-B365-ECA2263891FC}">
      <dgm:prSet/>
      <dgm:spPr/>
      <dgm:t>
        <a:bodyPr/>
        <a:lstStyle/>
        <a:p>
          <a:endParaRPr lang="en-US"/>
        </a:p>
      </dgm:t>
    </dgm:pt>
    <dgm:pt modelId="{0A28311C-521E-48C7-BE71-C3A571D3590A}" type="pres">
      <dgm:prSet presAssocID="{4004D11F-8B4A-422D-95AF-5D2AB1B70B3E}" presName="root" presStyleCnt="0">
        <dgm:presLayoutVars>
          <dgm:dir/>
          <dgm:resizeHandles val="exact"/>
        </dgm:presLayoutVars>
      </dgm:prSet>
      <dgm:spPr/>
    </dgm:pt>
    <dgm:pt modelId="{E101CC4E-B827-455F-902C-F88225670792}" type="pres">
      <dgm:prSet presAssocID="{E93208A5-1B23-4CCF-A767-17C2C321D10A}" presName="compNode" presStyleCnt="0"/>
      <dgm:spPr/>
    </dgm:pt>
    <dgm:pt modelId="{A6A0D6EB-FFA6-477E-9086-E88965E432AB}" type="pres">
      <dgm:prSet presAssocID="{E93208A5-1B23-4CCF-A767-17C2C321D1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25%"/>
        </a:ext>
      </dgm:extLst>
    </dgm:pt>
    <dgm:pt modelId="{675BCFA2-03E1-40D3-B331-A54FDEDEB7D9}" type="pres">
      <dgm:prSet presAssocID="{E93208A5-1B23-4CCF-A767-17C2C321D10A}" presName="spaceRect" presStyleCnt="0"/>
      <dgm:spPr/>
    </dgm:pt>
    <dgm:pt modelId="{F8D7E80C-F73D-418C-85FF-F23C8A965576}" type="pres">
      <dgm:prSet presAssocID="{E93208A5-1B23-4CCF-A767-17C2C321D10A}" presName="textRect" presStyleLbl="revTx" presStyleIdx="0" presStyleCnt="4">
        <dgm:presLayoutVars>
          <dgm:chMax val="1"/>
          <dgm:chPref val="1"/>
        </dgm:presLayoutVars>
      </dgm:prSet>
      <dgm:spPr/>
    </dgm:pt>
    <dgm:pt modelId="{1B5A73A3-621F-4C0F-A848-ABE7B52BE44A}" type="pres">
      <dgm:prSet presAssocID="{1D040D7A-E5A7-4F67-B5A0-C509838B797B}" presName="sibTrans" presStyleCnt="0"/>
      <dgm:spPr/>
    </dgm:pt>
    <dgm:pt modelId="{80A23B79-4E7A-43C4-97D2-7676D3C24CB5}" type="pres">
      <dgm:prSet presAssocID="{921DBD05-9607-4148-A505-35F4C57402E5}" presName="compNode" presStyleCnt="0"/>
      <dgm:spPr/>
    </dgm:pt>
    <dgm:pt modelId="{37318927-F8EB-4E61-801C-888EB92A8D34}" type="pres">
      <dgm:prSet presAssocID="{921DBD05-9607-4148-A505-35F4C57402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8DEFBC5-9FF3-451B-B850-469C49B28934}" type="pres">
      <dgm:prSet presAssocID="{921DBD05-9607-4148-A505-35F4C57402E5}" presName="spaceRect" presStyleCnt="0"/>
      <dgm:spPr/>
    </dgm:pt>
    <dgm:pt modelId="{703AA307-75BA-4CA2-B75C-7CAAC33F2D74}" type="pres">
      <dgm:prSet presAssocID="{921DBD05-9607-4148-A505-35F4C57402E5}" presName="textRect" presStyleLbl="revTx" presStyleIdx="1" presStyleCnt="4">
        <dgm:presLayoutVars>
          <dgm:chMax val="1"/>
          <dgm:chPref val="1"/>
        </dgm:presLayoutVars>
      </dgm:prSet>
      <dgm:spPr/>
    </dgm:pt>
    <dgm:pt modelId="{1BCB893F-1068-4273-A2B4-9190138AECC4}" type="pres">
      <dgm:prSet presAssocID="{AC5EDF6E-7751-4906-98CC-7B1BBC87CD11}" presName="sibTrans" presStyleCnt="0"/>
      <dgm:spPr/>
    </dgm:pt>
    <dgm:pt modelId="{6F9E4F99-547D-420C-B258-6BAA16EACEF6}" type="pres">
      <dgm:prSet presAssocID="{D6473AC6-7A6B-429A-9716-8D932E3D7105}" presName="compNode" presStyleCnt="0"/>
      <dgm:spPr/>
    </dgm:pt>
    <dgm:pt modelId="{1D441A22-F122-4691-BAC9-E81A752A7479}" type="pres">
      <dgm:prSet presAssocID="{D6473AC6-7A6B-429A-9716-8D932E3D71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CE30B01-B3D8-4DE3-97DE-13EF4157C9C5}" type="pres">
      <dgm:prSet presAssocID="{D6473AC6-7A6B-429A-9716-8D932E3D7105}" presName="spaceRect" presStyleCnt="0"/>
      <dgm:spPr/>
    </dgm:pt>
    <dgm:pt modelId="{97D870FA-F033-4907-9475-DCB66C3358CA}" type="pres">
      <dgm:prSet presAssocID="{D6473AC6-7A6B-429A-9716-8D932E3D7105}" presName="textRect" presStyleLbl="revTx" presStyleIdx="2" presStyleCnt="4">
        <dgm:presLayoutVars>
          <dgm:chMax val="1"/>
          <dgm:chPref val="1"/>
        </dgm:presLayoutVars>
      </dgm:prSet>
      <dgm:spPr/>
    </dgm:pt>
    <dgm:pt modelId="{575D9A11-D5E8-4EC3-9011-9BA62542F62C}" type="pres">
      <dgm:prSet presAssocID="{C7D9F7DB-7A7D-4792-8B7E-955D3BF88A73}" presName="sibTrans" presStyleCnt="0"/>
      <dgm:spPr/>
    </dgm:pt>
    <dgm:pt modelId="{B767A10E-ADED-40B3-9D5E-E77D1A472C0A}" type="pres">
      <dgm:prSet presAssocID="{0B2577AD-A79E-43CE-ABA4-2414F3D797DD}" presName="compNode" presStyleCnt="0"/>
      <dgm:spPr/>
    </dgm:pt>
    <dgm:pt modelId="{139C02C4-2215-48EF-AF28-61747EDBDFEA}" type="pres">
      <dgm:prSet presAssocID="{0B2577AD-A79E-43CE-ABA4-2414F3D797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9808A31-3DE5-4CBB-AD43-D70C7525B067}" type="pres">
      <dgm:prSet presAssocID="{0B2577AD-A79E-43CE-ABA4-2414F3D797DD}" presName="spaceRect" presStyleCnt="0"/>
      <dgm:spPr/>
    </dgm:pt>
    <dgm:pt modelId="{320CD263-EDB9-4372-A4DE-6C540EDF35FB}" type="pres">
      <dgm:prSet presAssocID="{0B2577AD-A79E-43CE-ABA4-2414F3D797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1613506-CAF6-42C4-BA27-4AED65B4EE1C}" srcId="{4004D11F-8B4A-422D-95AF-5D2AB1B70B3E}" destId="{E93208A5-1B23-4CCF-A767-17C2C321D10A}" srcOrd="0" destOrd="0" parTransId="{12E19458-1477-4B2E-8562-080D1AE9A52E}" sibTransId="{1D040D7A-E5A7-4F67-B5A0-C509838B797B}"/>
    <dgm:cxn modelId="{1EB89E13-BB86-4FE1-AC6E-0EA2F0E90074}" type="presOf" srcId="{921DBD05-9607-4148-A505-35F4C57402E5}" destId="{703AA307-75BA-4CA2-B75C-7CAAC33F2D74}" srcOrd="0" destOrd="0" presId="urn:microsoft.com/office/officeart/2018/2/layout/IconLabelList"/>
    <dgm:cxn modelId="{2E42111C-903E-489E-BC0E-A3D763FD91B4}" srcId="{4004D11F-8B4A-422D-95AF-5D2AB1B70B3E}" destId="{D6473AC6-7A6B-429A-9716-8D932E3D7105}" srcOrd="2" destOrd="0" parTransId="{D2137A2D-2521-4831-A8E1-DF0621C85FC9}" sibTransId="{C7D9F7DB-7A7D-4792-8B7E-955D3BF88A73}"/>
    <dgm:cxn modelId="{4375D01C-8F65-43F4-8FE8-B331C81D0705}" type="presOf" srcId="{E93208A5-1B23-4CCF-A767-17C2C321D10A}" destId="{F8D7E80C-F73D-418C-85FF-F23C8A965576}" srcOrd="0" destOrd="0" presId="urn:microsoft.com/office/officeart/2018/2/layout/IconLabelList"/>
    <dgm:cxn modelId="{12A80339-C11C-40C0-B365-ECA2263891FC}" srcId="{4004D11F-8B4A-422D-95AF-5D2AB1B70B3E}" destId="{0B2577AD-A79E-43CE-ABA4-2414F3D797DD}" srcOrd="3" destOrd="0" parTransId="{711170D2-0A7B-4CE0-926F-12251A65623E}" sibTransId="{D4F532EF-4588-4AAE-BBB9-E3D48C8849F0}"/>
    <dgm:cxn modelId="{9DE62C69-99E4-441D-99EF-0E0ED35CFF4C}" type="presOf" srcId="{4004D11F-8B4A-422D-95AF-5D2AB1B70B3E}" destId="{0A28311C-521E-48C7-BE71-C3A571D3590A}" srcOrd="0" destOrd="0" presId="urn:microsoft.com/office/officeart/2018/2/layout/IconLabelList"/>
    <dgm:cxn modelId="{61C8A4C3-1C9B-4442-B41B-FCF1E8A5778D}" srcId="{4004D11F-8B4A-422D-95AF-5D2AB1B70B3E}" destId="{921DBD05-9607-4148-A505-35F4C57402E5}" srcOrd="1" destOrd="0" parTransId="{8A7C27EE-AE99-4860-81BE-A8416861C02E}" sibTransId="{AC5EDF6E-7751-4906-98CC-7B1BBC87CD11}"/>
    <dgm:cxn modelId="{88AC22E0-3A8B-4481-92AA-9C39CE599786}" type="presOf" srcId="{D6473AC6-7A6B-429A-9716-8D932E3D7105}" destId="{97D870FA-F033-4907-9475-DCB66C3358CA}" srcOrd="0" destOrd="0" presId="urn:microsoft.com/office/officeart/2018/2/layout/IconLabelList"/>
    <dgm:cxn modelId="{B71A23FC-3CC5-4310-8360-C492E7C9DD10}" type="presOf" srcId="{0B2577AD-A79E-43CE-ABA4-2414F3D797DD}" destId="{320CD263-EDB9-4372-A4DE-6C540EDF35FB}" srcOrd="0" destOrd="0" presId="urn:microsoft.com/office/officeart/2018/2/layout/IconLabelList"/>
    <dgm:cxn modelId="{09AF3865-111F-4734-B2EA-CEE8FC2520B7}" type="presParOf" srcId="{0A28311C-521E-48C7-BE71-C3A571D3590A}" destId="{E101CC4E-B827-455F-902C-F88225670792}" srcOrd="0" destOrd="0" presId="urn:microsoft.com/office/officeart/2018/2/layout/IconLabelList"/>
    <dgm:cxn modelId="{38F7D06D-A910-44CE-9087-64F05F485CB8}" type="presParOf" srcId="{E101CC4E-B827-455F-902C-F88225670792}" destId="{A6A0D6EB-FFA6-477E-9086-E88965E432AB}" srcOrd="0" destOrd="0" presId="urn:microsoft.com/office/officeart/2018/2/layout/IconLabelList"/>
    <dgm:cxn modelId="{221CF5DA-D2A9-4ED2-9435-4BBC4102947F}" type="presParOf" srcId="{E101CC4E-B827-455F-902C-F88225670792}" destId="{675BCFA2-03E1-40D3-B331-A54FDEDEB7D9}" srcOrd="1" destOrd="0" presId="urn:microsoft.com/office/officeart/2018/2/layout/IconLabelList"/>
    <dgm:cxn modelId="{66149984-29B0-41B2-9C84-3A4E213AAECA}" type="presParOf" srcId="{E101CC4E-B827-455F-902C-F88225670792}" destId="{F8D7E80C-F73D-418C-85FF-F23C8A965576}" srcOrd="2" destOrd="0" presId="urn:microsoft.com/office/officeart/2018/2/layout/IconLabelList"/>
    <dgm:cxn modelId="{3A68976B-F5AD-41DD-BF9D-27AA2A63F602}" type="presParOf" srcId="{0A28311C-521E-48C7-BE71-C3A571D3590A}" destId="{1B5A73A3-621F-4C0F-A848-ABE7B52BE44A}" srcOrd="1" destOrd="0" presId="urn:microsoft.com/office/officeart/2018/2/layout/IconLabelList"/>
    <dgm:cxn modelId="{6A3336FD-8908-4263-9271-F9466D2C595B}" type="presParOf" srcId="{0A28311C-521E-48C7-BE71-C3A571D3590A}" destId="{80A23B79-4E7A-43C4-97D2-7676D3C24CB5}" srcOrd="2" destOrd="0" presId="urn:microsoft.com/office/officeart/2018/2/layout/IconLabelList"/>
    <dgm:cxn modelId="{CDD708EA-DF12-44B6-94C4-70223E11D1B0}" type="presParOf" srcId="{80A23B79-4E7A-43C4-97D2-7676D3C24CB5}" destId="{37318927-F8EB-4E61-801C-888EB92A8D34}" srcOrd="0" destOrd="0" presId="urn:microsoft.com/office/officeart/2018/2/layout/IconLabelList"/>
    <dgm:cxn modelId="{7719BE5B-7D35-458F-86CF-DEB75CA59140}" type="presParOf" srcId="{80A23B79-4E7A-43C4-97D2-7676D3C24CB5}" destId="{48DEFBC5-9FF3-451B-B850-469C49B28934}" srcOrd="1" destOrd="0" presId="urn:microsoft.com/office/officeart/2018/2/layout/IconLabelList"/>
    <dgm:cxn modelId="{F0CF7EC0-3E91-406A-83EC-4C3F22F0B485}" type="presParOf" srcId="{80A23B79-4E7A-43C4-97D2-7676D3C24CB5}" destId="{703AA307-75BA-4CA2-B75C-7CAAC33F2D74}" srcOrd="2" destOrd="0" presId="urn:microsoft.com/office/officeart/2018/2/layout/IconLabelList"/>
    <dgm:cxn modelId="{5A109018-E5D9-4B14-8472-039817D47BB1}" type="presParOf" srcId="{0A28311C-521E-48C7-BE71-C3A571D3590A}" destId="{1BCB893F-1068-4273-A2B4-9190138AECC4}" srcOrd="3" destOrd="0" presId="urn:microsoft.com/office/officeart/2018/2/layout/IconLabelList"/>
    <dgm:cxn modelId="{DED0C66A-9E30-46A4-BEC1-7DA022C7E203}" type="presParOf" srcId="{0A28311C-521E-48C7-BE71-C3A571D3590A}" destId="{6F9E4F99-547D-420C-B258-6BAA16EACEF6}" srcOrd="4" destOrd="0" presId="urn:microsoft.com/office/officeart/2018/2/layout/IconLabelList"/>
    <dgm:cxn modelId="{6FEC1AA6-0904-4E6D-9E61-9FF189F478B8}" type="presParOf" srcId="{6F9E4F99-547D-420C-B258-6BAA16EACEF6}" destId="{1D441A22-F122-4691-BAC9-E81A752A7479}" srcOrd="0" destOrd="0" presId="urn:microsoft.com/office/officeart/2018/2/layout/IconLabelList"/>
    <dgm:cxn modelId="{8BC122A1-DDCB-4977-A0CE-7351E3EA3394}" type="presParOf" srcId="{6F9E4F99-547D-420C-B258-6BAA16EACEF6}" destId="{1CE30B01-B3D8-4DE3-97DE-13EF4157C9C5}" srcOrd="1" destOrd="0" presId="urn:microsoft.com/office/officeart/2018/2/layout/IconLabelList"/>
    <dgm:cxn modelId="{B3D22A91-FDF9-4C49-A945-4FA2260323A7}" type="presParOf" srcId="{6F9E4F99-547D-420C-B258-6BAA16EACEF6}" destId="{97D870FA-F033-4907-9475-DCB66C3358CA}" srcOrd="2" destOrd="0" presId="urn:microsoft.com/office/officeart/2018/2/layout/IconLabelList"/>
    <dgm:cxn modelId="{D45BF9F5-6415-42E1-A505-25B00435D74C}" type="presParOf" srcId="{0A28311C-521E-48C7-BE71-C3A571D3590A}" destId="{575D9A11-D5E8-4EC3-9011-9BA62542F62C}" srcOrd="5" destOrd="0" presId="urn:microsoft.com/office/officeart/2018/2/layout/IconLabelList"/>
    <dgm:cxn modelId="{BCD2F306-5E16-467E-BDA7-9447787E57D3}" type="presParOf" srcId="{0A28311C-521E-48C7-BE71-C3A571D3590A}" destId="{B767A10E-ADED-40B3-9D5E-E77D1A472C0A}" srcOrd="6" destOrd="0" presId="urn:microsoft.com/office/officeart/2018/2/layout/IconLabelList"/>
    <dgm:cxn modelId="{F470633F-4A30-4DE5-BB3D-AB9A486AA551}" type="presParOf" srcId="{B767A10E-ADED-40B3-9D5E-E77D1A472C0A}" destId="{139C02C4-2215-48EF-AF28-61747EDBDFEA}" srcOrd="0" destOrd="0" presId="urn:microsoft.com/office/officeart/2018/2/layout/IconLabelList"/>
    <dgm:cxn modelId="{8088805C-47AE-4833-8FA1-4168660CE5B8}" type="presParOf" srcId="{B767A10E-ADED-40B3-9D5E-E77D1A472C0A}" destId="{F9808A31-3DE5-4CBB-AD43-D70C7525B067}" srcOrd="1" destOrd="0" presId="urn:microsoft.com/office/officeart/2018/2/layout/IconLabelList"/>
    <dgm:cxn modelId="{85A71A54-95B1-4E2D-AE47-22200E6B203C}" type="presParOf" srcId="{B767A10E-ADED-40B3-9D5E-E77D1A472C0A}" destId="{320CD263-EDB9-4372-A4DE-6C540EDF35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5FD65-58C7-4C7F-A1B2-C1B30A879654}">
      <dsp:nvSpPr>
        <dsp:cNvPr id="0" name=""/>
        <dsp:cNvSpPr/>
      </dsp:nvSpPr>
      <dsp:spPr>
        <a:xfrm>
          <a:off x="1189546" y="808337"/>
          <a:ext cx="1296267" cy="1296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EA44A-7228-421C-AAC4-495F5A91C789}">
      <dsp:nvSpPr>
        <dsp:cNvPr id="0" name=""/>
        <dsp:cNvSpPr/>
      </dsp:nvSpPr>
      <dsp:spPr>
        <a:xfrm>
          <a:off x="397382" y="2460567"/>
          <a:ext cx="28805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Complex task</a:t>
          </a:r>
        </a:p>
      </dsp:txBody>
      <dsp:txXfrm>
        <a:off x="397382" y="2460567"/>
        <a:ext cx="2880594" cy="720000"/>
      </dsp:txXfrm>
    </dsp:sp>
    <dsp:sp modelId="{4E232BA1-9D20-46E2-B7FA-9E714511252D}">
      <dsp:nvSpPr>
        <dsp:cNvPr id="0" name=""/>
        <dsp:cNvSpPr/>
      </dsp:nvSpPr>
      <dsp:spPr>
        <a:xfrm>
          <a:off x="4574245" y="808337"/>
          <a:ext cx="1296267" cy="1296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CE80-7721-4133-A39E-D8051112D747}">
      <dsp:nvSpPr>
        <dsp:cNvPr id="0" name=""/>
        <dsp:cNvSpPr/>
      </dsp:nvSpPr>
      <dsp:spPr>
        <a:xfrm>
          <a:off x="3782081" y="2460567"/>
          <a:ext cx="28805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Requires manpower</a:t>
          </a:r>
        </a:p>
      </dsp:txBody>
      <dsp:txXfrm>
        <a:off x="3782081" y="2460567"/>
        <a:ext cx="2880594" cy="720000"/>
      </dsp:txXfrm>
    </dsp:sp>
    <dsp:sp modelId="{93D2B5BF-18FE-4A22-8ABF-E75227D3D8FB}">
      <dsp:nvSpPr>
        <dsp:cNvPr id="0" name=""/>
        <dsp:cNvSpPr/>
      </dsp:nvSpPr>
      <dsp:spPr>
        <a:xfrm>
          <a:off x="7958944" y="808337"/>
          <a:ext cx="1296267" cy="1296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1940D-0917-480C-8D57-05589DB3D0B8}">
      <dsp:nvSpPr>
        <dsp:cNvPr id="0" name=""/>
        <dsp:cNvSpPr/>
      </dsp:nvSpPr>
      <dsp:spPr>
        <a:xfrm>
          <a:off x="7166780" y="2460567"/>
          <a:ext cx="288059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Requires time</a:t>
          </a:r>
        </a:p>
      </dsp:txBody>
      <dsp:txXfrm>
        <a:off x="7166780" y="2460567"/>
        <a:ext cx="288059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0D6EB-FFA6-477E-9086-E88965E432AB}">
      <dsp:nvSpPr>
        <dsp:cNvPr id="0" name=""/>
        <dsp:cNvSpPr/>
      </dsp:nvSpPr>
      <dsp:spPr>
        <a:xfrm>
          <a:off x="9328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7E80C-F73D-418C-85FF-F23C8A965576}">
      <dsp:nvSpPr>
        <dsp:cNvPr id="0" name=""/>
        <dsp:cNvSpPr/>
      </dsp:nvSpPr>
      <dsp:spPr>
        <a:xfrm>
          <a:off x="2726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Time-saving</a:t>
          </a:r>
        </a:p>
      </dsp:txBody>
      <dsp:txXfrm>
        <a:off x="272684" y="2514742"/>
        <a:ext cx="2400467" cy="720000"/>
      </dsp:txXfrm>
    </dsp:sp>
    <dsp:sp modelId="{37318927-F8EB-4E61-801C-888EB92A8D34}">
      <dsp:nvSpPr>
        <dsp:cNvPr id="0" name=""/>
        <dsp:cNvSpPr/>
      </dsp:nvSpPr>
      <dsp:spPr>
        <a:xfrm>
          <a:off x="375336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AA307-75BA-4CA2-B75C-7CAAC33F2D74}">
      <dsp:nvSpPr>
        <dsp:cNvPr id="0" name=""/>
        <dsp:cNvSpPr/>
      </dsp:nvSpPr>
      <dsp:spPr>
        <a:xfrm>
          <a:off x="30932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Requires little effort</a:t>
          </a:r>
        </a:p>
      </dsp:txBody>
      <dsp:txXfrm>
        <a:off x="3093234" y="2514742"/>
        <a:ext cx="2400467" cy="720000"/>
      </dsp:txXfrm>
    </dsp:sp>
    <dsp:sp modelId="{1D441A22-F122-4691-BAC9-E81A752A7479}">
      <dsp:nvSpPr>
        <dsp:cNvPr id="0" name=""/>
        <dsp:cNvSpPr/>
      </dsp:nvSpPr>
      <dsp:spPr>
        <a:xfrm>
          <a:off x="6573913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70FA-F033-4907-9475-DCB66C3358CA}">
      <dsp:nvSpPr>
        <dsp:cNvPr id="0" name=""/>
        <dsp:cNvSpPr/>
      </dsp:nvSpPr>
      <dsp:spPr>
        <a:xfrm>
          <a:off x="591378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Makes timetable generation simple</a:t>
          </a:r>
        </a:p>
      </dsp:txBody>
      <dsp:txXfrm>
        <a:off x="5913784" y="2514742"/>
        <a:ext cx="2400467" cy="720000"/>
      </dsp:txXfrm>
    </dsp:sp>
    <dsp:sp modelId="{139C02C4-2215-48EF-AF28-61747EDBDFEA}">
      <dsp:nvSpPr>
        <dsp:cNvPr id="0" name=""/>
        <dsp:cNvSpPr/>
      </dsp:nvSpPr>
      <dsp:spPr>
        <a:xfrm>
          <a:off x="9394462" y="1116595"/>
          <a:ext cx="1080210" cy="1080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CD263-EDB9-4372-A4DE-6C540EDF35FB}">
      <dsp:nvSpPr>
        <dsp:cNvPr id="0" name=""/>
        <dsp:cNvSpPr/>
      </dsp:nvSpPr>
      <dsp:spPr>
        <a:xfrm>
          <a:off x="8734334" y="2514742"/>
          <a:ext cx="2400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friendly</a:t>
          </a:r>
        </a:p>
      </dsp:txBody>
      <dsp:txXfrm>
        <a:off x="8734334" y="2514742"/>
        <a:ext cx="240046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670E-54E9-406A-8748-5BB7407F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4D759-0A25-4867-AEF8-A328B094A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1E60-6C23-4BE9-B94F-FB92831D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F3FC-59AE-43BE-955C-C74CD675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539F9-5A26-4591-ADA2-0F9071F5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8021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535F-54D3-49D3-978D-8BA4FC92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567D0-D2F6-4E98-A958-4FEAC03E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F1293-07C5-4EE3-A5B1-FC997DEF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D49A-C601-4F96-88B0-5EE6ACBE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6DF4-A58E-4F3D-B8BE-E62651A5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303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002BB-839E-4C61-82BF-B9D9838A4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2D5FF-180E-4F42-A21D-2E445225A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95116-88B6-4095-80B6-01058BD7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FE50-13BA-428D-927D-13FE98AB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20CB-EC04-411B-AFA6-F48BBDC7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752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2431-BB22-45C9-8B97-12A08EB4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F92C-DDCE-4F7F-8468-F782AFB31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90F9D-7209-40D3-A30C-B6597DEC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BE5AD-A951-4BF0-BD6A-4CC1E197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B198-4783-4D2C-8F98-0C669F465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44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2AD3-D729-4C7D-AD93-71BBE9A8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C083B-FBC0-435B-88C9-BEBC52C5A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77746-A7F9-4AB9-991E-E984F04E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F24B6-F52A-47D1-BE63-58039C8B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EDC4-D6A6-46BF-8CAB-084A65F3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18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CCB9-2EF5-4A6B-A166-9C204910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DF4D-2D30-494F-B3A2-B3C9FF28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1E88B-3E95-40C3-89E0-EF7883FF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1C27-5126-4516-872B-43805B9E9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B4F5B-ADF8-47E5-BF40-92A440AA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31F65-C895-45E0-A184-FF04107E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476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E2AA-EB71-4426-8CA5-7A8BCA0E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0A93-1544-4A5A-8C93-4DC336D39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B2F80-DB6E-4B61-8592-34E56B34D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1C9E0E-ADC2-4E15-8B98-D890C81F9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D506C-2C17-4A90-832D-9F1D25214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0DAB3-5111-48E2-8027-AAD14EDA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8BD76B-F4E9-48DE-84A5-D1CCCE94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454D1A-C079-479D-8ED6-6534694A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099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491B-3640-47B8-974C-F9199BFA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4BD00-919F-45EA-BD89-09F543C0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4069A-1486-40F4-8D3E-629C07D8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08A11-8A0F-43A2-B3A3-8BBAD426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0557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7FCD9-9AA1-4DF9-B789-4CB02ED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67EAA-F050-40F1-A0C2-4401465F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34EB3-5197-497A-984A-DDE1BF2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458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3C-D4BD-4D40-A953-2479886A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AD85-77E7-4BF5-8C42-EE8996F1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85EBF-DD64-46D1-9D4E-92EC3F269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1B0E-C15B-4522-82E6-787CF5D0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D9032-9894-4A4D-A20A-882A8F8C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9CBB-3AAB-4B83-AFC1-B4778E35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6701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AE07-B5EF-4AE6-A5E2-EA679C2E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BE7C5-1E28-4B32-BA81-AFA543127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94D6D-F332-4A38-BF5C-FD82AF4FD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C0DA7-6165-495B-B71C-C4DF0759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28FA-308A-4B0F-9F79-5BC9F22A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3012D-438C-4AB5-BD13-46D82D55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685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2805D-BFA5-489A-AAF6-9CBC3F2C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882F-24B5-41FD-840B-F3C52DA6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8AD8C-61C0-4A04-BF4C-DE3021B17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6694-F7D5-4379-8F5F-35DF3AA25BE5}" type="datetimeFigureOut">
              <a:rPr lang="x-none" smtClean="0"/>
              <a:pPr/>
              <a:t>05-Jul-2020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ECEF-968B-49B9-8112-9841ABD6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7DB6-C0BF-4885-91C0-EDB22F3EF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C4FB-C58B-4BDA-804D-0528C97DC6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5294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F3D74-4C5E-43B6-99A1-87E88917F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Autofit/>
          </a:bodyPr>
          <a:lstStyle/>
          <a:p>
            <a:r>
              <a:rPr lang="en-US" sz="6600" b="1"/>
              <a:t>Timetable Generator</a:t>
            </a:r>
            <a:endParaRPr lang="x-none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2B4B-DA46-47F5-BEFD-20F1107AA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154337"/>
            <a:ext cx="4330262" cy="1703662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/>
              <a:t>By:</a:t>
            </a:r>
          </a:p>
          <a:p>
            <a:r>
              <a:rPr lang="en-US" sz="9600" b="1" dirty="0"/>
              <a:t>Ayesha Ahmed(285282)</a:t>
            </a:r>
          </a:p>
          <a:p>
            <a:r>
              <a:rPr lang="en-US" sz="9600" b="1" dirty="0"/>
              <a:t>Emaan Bashir(296190)</a:t>
            </a:r>
          </a:p>
          <a:p>
            <a:r>
              <a:rPr lang="en-US" sz="9600" b="1" dirty="0"/>
              <a:t>Sara </a:t>
            </a:r>
            <a:r>
              <a:rPr lang="en-US" sz="9600" b="1" dirty="0" err="1"/>
              <a:t>Imdad</a:t>
            </a:r>
            <a:r>
              <a:rPr lang="en-US" sz="9600" b="1" dirty="0"/>
              <a:t> (289446)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E75FB80A-49D0-4990-ACA8-044A38C6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07" y="-552890"/>
            <a:ext cx="6783579" cy="796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9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CB9D-BB9A-45B1-AB98-12AD5BE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Manual Timetable Generation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751FEE-A488-4173-8734-DBF4F6881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781544"/>
              </p:ext>
            </p:extLst>
          </p:nvPr>
        </p:nvGraphicFramePr>
        <p:xfrm>
          <a:off x="943277" y="2339935"/>
          <a:ext cx="10444758" cy="398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062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CB9D-BB9A-45B1-AB98-12AD5BE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Objectives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C589-6C68-4EEB-A9AE-2697A326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35" y="2615318"/>
            <a:ext cx="10515600" cy="3872363"/>
          </a:xfrm>
        </p:spPr>
        <p:txBody>
          <a:bodyPr/>
          <a:lstStyle/>
          <a:p>
            <a:r>
              <a:rPr lang="en-GB" dirty="0"/>
              <a:t>To develop an efficient and intelligent timetable, and maintenance system with powerful algorithms</a:t>
            </a:r>
          </a:p>
          <a:p>
            <a:r>
              <a:rPr lang="en-GB" dirty="0"/>
              <a:t>Generate a timetable by considering all the constraints and limitations</a:t>
            </a:r>
          </a:p>
          <a:p>
            <a:r>
              <a:rPr lang="en-GB" dirty="0"/>
              <a:t>Reduces human work</a:t>
            </a:r>
          </a:p>
          <a:p>
            <a:r>
              <a:rPr lang="en-GB" dirty="0"/>
              <a:t>To maximize efficiency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4887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CB9D-BB9A-45B1-AB98-12AD5BE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External Libraries Used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C589-6C68-4EEB-A9AE-2697A326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35" y="3183488"/>
            <a:ext cx="10515600" cy="1450655"/>
          </a:xfrm>
        </p:spPr>
        <p:txBody>
          <a:bodyPr>
            <a:normAutofit/>
          </a:bodyPr>
          <a:lstStyle/>
          <a:p>
            <a:r>
              <a:rPr lang="en-US" sz="4000" dirty="0" err="1"/>
              <a:t>Sqlite</a:t>
            </a:r>
            <a:r>
              <a:rPr lang="en-US" sz="4000" dirty="0"/>
              <a:t> (Database)</a:t>
            </a:r>
          </a:p>
          <a:p>
            <a:r>
              <a:rPr lang="en-US" sz="4000" dirty="0" err="1"/>
              <a:t>Javafx</a:t>
            </a:r>
            <a:r>
              <a:rPr lang="en-US" sz="4000" dirty="0"/>
              <a:t> (GUI)</a:t>
            </a:r>
          </a:p>
          <a:p>
            <a:pPr marL="0" indent="0">
              <a:buNone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72014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CB9D-BB9A-45B1-AB98-12AD5BE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 Distribution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C589-6C68-4EEB-A9AE-2697A326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4599"/>
            <a:ext cx="10515600" cy="3872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FRONT END</a:t>
            </a:r>
          </a:p>
          <a:p>
            <a:pPr marL="0" indent="0">
              <a:buNone/>
            </a:pPr>
            <a:r>
              <a:rPr lang="en-US" dirty="0"/>
              <a:t>Ayesha Ahmed</a:t>
            </a:r>
          </a:p>
          <a:p>
            <a:pPr marL="0" indent="0">
              <a:buNone/>
            </a:pPr>
            <a:r>
              <a:rPr lang="en-US" dirty="0"/>
              <a:t>Sara Imdad</a:t>
            </a:r>
            <a:endParaRPr lang="x-non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BACK END</a:t>
            </a:r>
          </a:p>
          <a:p>
            <a:pPr marL="0" indent="0">
              <a:buNone/>
            </a:pPr>
            <a:r>
              <a:rPr lang="en-US" dirty="0" err="1"/>
              <a:t>Emaan</a:t>
            </a:r>
            <a:r>
              <a:rPr lang="en-US" dirty="0"/>
              <a:t> Bashir</a:t>
            </a:r>
          </a:p>
        </p:txBody>
      </p:sp>
    </p:spTree>
    <p:extLst>
      <p:ext uri="{BB962C8B-B14F-4D97-AF65-F5344CB8AC3E}">
        <p14:creationId xmlns:p14="http://schemas.microsoft.com/office/powerpoint/2010/main" val="222164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CB9D-BB9A-45B1-AB98-12AD5BE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21E1A77-EBF5-4926-B77A-2BE2EB1EA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907338"/>
              </p:ext>
            </p:extLst>
          </p:nvPr>
        </p:nvGraphicFramePr>
        <p:xfrm>
          <a:off x="390732" y="2232186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CB9D-BB9A-45B1-AB98-12AD5BE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Problems Faced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C589-6C68-4EEB-A9AE-2697A326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35" y="2860242"/>
            <a:ext cx="10515600" cy="1583820"/>
          </a:xfrm>
        </p:spPr>
        <p:txBody>
          <a:bodyPr/>
          <a:lstStyle/>
          <a:p>
            <a:r>
              <a:rPr lang="en-US" dirty="0"/>
              <a:t>Communication problem </a:t>
            </a:r>
          </a:p>
          <a:p>
            <a:pPr>
              <a:buNone/>
            </a:pPr>
            <a:r>
              <a:rPr lang="en-US" dirty="0"/>
              <a:t>         It was difficult to communicate with other group members online.</a:t>
            </a:r>
          </a:p>
        </p:txBody>
      </p:sp>
    </p:spTree>
    <p:extLst>
      <p:ext uri="{BB962C8B-B14F-4D97-AF65-F5344CB8AC3E}">
        <p14:creationId xmlns:p14="http://schemas.microsoft.com/office/powerpoint/2010/main" val="219993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3C1482-7123-4378-ADD1-1746805B4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89930B-F3A3-46CC-B34C-49439CA3C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274476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1CB9D-BB9A-45B1-AB98-12AD5BE2D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480216"/>
            <a:ext cx="10444758" cy="13441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Future Work</a:t>
            </a:r>
            <a:endParaRPr lang="x-none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695100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FC589-6C68-4EEB-A9AE-2697A326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277" y="3203419"/>
            <a:ext cx="10515600" cy="2481286"/>
          </a:xfrm>
        </p:spPr>
        <p:txBody>
          <a:bodyPr/>
          <a:lstStyle/>
          <a:p>
            <a:r>
              <a:rPr lang="en-GB" dirty="0"/>
              <a:t>We plan to add modules to make it suitable for other organisations, for example companies, hospitals, etc.</a:t>
            </a:r>
          </a:p>
          <a:p>
            <a:pPr lvl="1">
              <a:buSzPct val="50000"/>
            </a:pPr>
            <a:r>
              <a:rPr lang="en-GB" dirty="0"/>
              <a:t>To generate a schedule for doctors, nurses and staff.</a:t>
            </a:r>
          </a:p>
          <a:p>
            <a:pPr lvl="1">
              <a:buSzPct val="50000"/>
            </a:pPr>
            <a:r>
              <a:rPr lang="en-GB" dirty="0"/>
              <a:t>Meeting schedules for offices.  </a:t>
            </a:r>
          </a:p>
        </p:txBody>
      </p:sp>
    </p:spTree>
    <p:extLst>
      <p:ext uri="{BB962C8B-B14F-4D97-AF65-F5344CB8AC3E}">
        <p14:creationId xmlns:p14="http://schemas.microsoft.com/office/powerpoint/2010/main" val="309551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8024F-E0C7-41E3-B82B-BBBCA594A8C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584167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F291D8-6FE8-4600-9180-70703C1AF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122362"/>
            <a:ext cx="4848665" cy="2900518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Questions?</a:t>
            </a:r>
            <a:endParaRPr lang="x-none" sz="8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2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150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Timetable Generator</vt:lpstr>
      <vt:lpstr>Manual Timetable Generation</vt:lpstr>
      <vt:lpstr>Objectives</vt:lpstr>
      <vt:lpstr>External Libraries Used</vt:lpstr>
      <vt:lpstr>Work Distribution</vt:lpstr>
      <vt:lpstr>Advantages</vt:lpstr>
      <vt:lpstr>Problems Faced</vt:lpstr>
      <vt:lpstr>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Timetable Generator</dc:title>
  <dc:creator>Imdad</dc:creator>
  <cp:lastModifiedBy>Emaan Bashir</cp:lastModifiedBy>
  <cp:revision>13</cp:revision>
  <dcterms:created xsi:type="dcterms:W3CDTF">2020-05-11T18:06:30Z</dcterms:created>
  <dcterms:modified xsi:type="dcterms:W3CDTF">2020-07-04T22:45:21Z</dcterms:modified>
</cp:coreProperties>
</file>