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4000" cy="6858000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8/30/2024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:EMACULATE 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:312208931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:Chevalier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T.Thomas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Elizabeth College For Women.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 (username).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:67C32D94F52B9DA902B4675CF385DE7A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