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7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06A-8018-2B43-84D3-E8D38501FC8D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4DD8-699B-F340-87BB-A4C484E7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06A-8018-2B43-84D3-E8D38501FC8D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4DD8-699B-F340-87BB-A4C484E7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2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06A-8018-2B43-84D3-E8D38501FC8D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4DD8-699B-F340-87BB-A4C484E7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26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06A-8018-2B43-84D3-E8D38501FC8D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4DD8-699B-F340-87BB-A4C484E725A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054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06A-8018-2B43-84D3-E8D38501FC8D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4DD8-699B-F340-87BB-A4C484E7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7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06A-8018-2B43-84D3-E8D38501FC8D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4DD8-699B-F340-87BB-A4C484E7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99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06A-8018-2B43-84D3-E8D38501FC8D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4DD8-699B-F340-87BB-A4C484E7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65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06A-8018-2B43-84D3-E8D38501FC8D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4DD8-699B-F340-87BB-A4C484E7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98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06A-8018-2B43-84D3-E8D38501FC8D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4DD8-699B-F340-87BB-A4C484E7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06A-8018-2B43-84D3-E8D38501FC8D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4DD8-699B-F340-87BB-A4C484E7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06A-8018-2B43-84D3-E8D38501FC8D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4DD8-699B-F340-87BB-A4C484E7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6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06A-8018-2B43-84D3-E8D38501FC8D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4DD8-699B-F340-87BB-A4C484E7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8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06A-8018-2B43-84D3-E8D38501FC8D}" type="datetimeFigureOut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4DD8-699B-F340-87BB-A4C484E7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06A-8018-2B43-84D3-E8D38501FC8D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4DD8-699B-F340-87BB-A4C484E7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06A-8018-2B43-84D3-E8D38501FC8D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4DD8-699B-F340-87BB-A4C484E7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06A-8018-2B43-84D3-E8D38501FC8D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4DD8-699B-F340-87BB-A4C484E7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1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06A-8018-2B43-84D3-E8D38501FC8D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4DD8-699B-F340-87BB-A4C484E7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5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A9806A-8018-2B43-84D3-E8D38501FC8D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B4DD8-699B-F340-87BB-A4C484E7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33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2" Type="http://schemas.openxmlformats.org/officeDocument/2006/relationships/hyperlink" Target="https://www.jetbrains.com/help/pycharm/step-4-creating-and-running-your-first-django-proj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aghayi/Pol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2931-F2FD-294B-ABB1-E7A986CDF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cap="none" dirty="0"/>
              <a:t>Django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E9B9C-1A9D-894A-8C5B-D4632ECED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cap="none" dirty="0"/>
              <a:t>Presenters:</a:t>
            </a:r>
          </a:p>
          <a:p>
            <a:r>
              <a:rPr lang="en-US" cap="none" dirty="0"/>
              <a:t>Emad Aghayi</a:t>
            </a:r>
          </a:p>
          <a:p>
            <a:r>
              <a:rPr lang="en-US" cap="none" dirty="0"/>
              <a:t>Anne Martine Augustine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1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1705-6C56-2144-B774-91473C07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C8AE-D352-2A40-9E92-738BE502D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5: Define Template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ECE28-C9DF-1143-BF1D-E036EEE6C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22" y="2628900"/>
            <a:ext cx="8470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0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0945-661F-C549-B110-9417A0FB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00" y="168513"/>
            <a:ext cx="9404723" cy="1400530"/>
          </a:xfrm>
        </p:spPr>
        <p:txBody>
          <a:bodyPr/>
          <a:lstStyle/>
          <a:p>
            <a:r>
              <a:rPr lang="en-US" dirty="0"/>
              <a:t>Stack Overflow Trends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37C8BB-D380-6E4B-B42D-62A26F4BA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762" y="1087395"/>
            <a:ext cx="8325050" cy="5720430"/>
          </a:xfrm>
        </p:spPr>
      </p:pic>
    </p:spTree>
    <p:extLst>
      <p:ext uri="{BB962C8B-B14F-4D97-AF65-F5344CB8AC3E}">
        <p14:creationId xmlns:p14="http://schemas.microsoft.com/office/powerpoint/2010/main" val="359357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D4E3-7C48-B44A-867D-EAB1E8D3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Sum-up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E053E-F9EB-D64B-9CDF-032E436F8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65" y="1371600"/>
            <a:ext cx="11981935" cy="5350476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Advantages</a:t>
            </a:r>
            <a:r>
              <a:rPr lang="en-US" sz="2400" dirty="0"/>
              <a:t> (+)</a:t>
            </a:r>
          </a:p>
          <a:p>
            <a:pPr lvl="1"/>
            <a:r>
              <a:rPr lang="en-US" sz="2400" dirty="0"/>
              <a:t>Fast: Thus it becomes an ideal solution for developers having a primary focus on </a:t>
            </a:r>
            <a:r>
              <a:rPr lang="en-US" sz="2400" b="1" dirty="0"/>
              <a:t>deadlines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Fully Loaded: It works in a way that includes dozens of extras to help with user authentication, site maps, content administration, RSS feeds and much more such things.</a:t>
            </a:r>
          </a:p>
          <a:p>
            <a:pPr lvl="1"/>
            <a:r>
              <a:rPr lang="en-US" sz="2400" dirty="0"/>
              <a:t>Scalable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Disadvantages</a:t>
            </a:r>
            <a:r>
              <a:rPr lang="en-US" sz="2400" dirty="0"/>
              <a:t>(-)</a:t>
            </a:r>
          </a:p>
          <a:p>
            <a:pPr lvl="1"/>
            <a:r>
              <a:rPr lang="en-US" sz="2400" dirty="0"/>
              <a:t>Uses routing pattern specify its URL</a:t>
            </a:r>
          </a:p>
          <a:p>
            <a:pPr lvl="1"/>
            <a:r>
              <a:rPr lang="en-US" sz="2400" dirty="0"/>
              <a:t>Django is too monolithic</a:t>
            </a:r>
          </a:p>
          <a:p>
            <a:pPr lvl="1"/>
            <a:r>
              <a:rPr lang="en-US" sz="2400" dirty="0"/>
              <a:t>Everything is based on </a:t>
            </a:r>
            <a:r>
              <a:rPr lang="en-US" sz="2400"/>
              <a:t>Django ORM.</a:t>
            </a:r>
            <a:endParaRPr lang="en-US" sz="2400" dirty="0"/>
          </a:p>
          <a:p>
            <a:pPr lvl="1"/>
            <a:r>
              <a:rPr lang="en-US" sz="2400" dirty="0"/>
              <a:t>Knowledge of full system is required to work.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1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BA38-77A4-A640-82C4-D526E37D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80E0A-567F-8F4E-ABA2-917146B33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/>
              <a:t>Information for learning Django:</a:t>
            </a:r>
          </a:p>
          <a:p>
            <a:pPr lvl="1"/>
            <a:r>
              <a:rPr lang="en-US" dirty="0"/>
              <a:t>A website for finding more information about Django</a:t>
            </a:r>
          </a:p>
          <a:p>
            <a:pPr lvl="2"/>
            <a:r>
              <a:rPr lang="en-US" dirty="0">
                <a:hlinkClick r:id="rId3"/>
              </a:rPr>
              <a:t>https://www.djangoproject.com</a:t>
            </a:r>
            <a:endParaRPr lang="en-US" dirty="0"/>
          </a:p>
          <a:p>
            <a:pPr lvl="1"/>
            <a:r>
              <a:rPr lang="en-US" dirty="0"/>
              <a:t>A simple web app on the GitHub</a:t>
            </a:r>
          </a:p>
          <a:p>
            <a:pPr lvl="2"/>
            <a:r>
              <a:rPr lang="en-US" dirty="0">
                <a:hlinkClick r:id="rId4"/>
              </a:rPr>
              <a:t>https://github.com/eaghayi/Polls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 err="1"/>
              <a:t>Refrences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https://www.jetbrains.com/help/pycharm/step-4-creating-and-running-your-first-django-project.html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9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97F4-C48C-DE4E-A465-59413DEB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is Django?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8A03-D3A4-5041-9A0D-8A5E13DE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web development framework for Python</a:t>
            </a:r>
          </a:p>
          <a:p>
            <a:r>
              <a:rPr lang="en-US" dirty="0"/>
              <a:t>Is for perfectionists with deadline</a:t>
            </a:r>
          </a:p>
          <a:p>
            <a:r>
              <a:rPr lang="en-US" dirty="0"/>
              <a:t> Suitable for </a:t>
            </a:r>
          </a:p>
          <a:p>
            <a:pPr lvl="1"/>
            <a:r>
              <a:rPr lang="en-US" dirty="0"/>
              <a:t>Dynamic and database driven websites</a:t>
            </a:r>
          </a:p>
          <a:p>
            <a:pPr lvl="1"/>
            <a:r>
              <a:rPr lang="en-US" dirty="0"/>
              <a:t>Content based websites</a:t>
            </a:r>
          </a:p>
          <a:p>
            <a:r>
              <a:rPr lang="en-US" dirty="0"/>
              <a:t>Ex: Craigslist, Google </a:t>
            </a:r>
            <a:r>
              <a:rPr lang="en-US" dirty="0" err="1"/>
              <a:t>AppEngine</a:t>
            </a:r>
            <a:endParaRPr lang="en-US" dirty="0"/>
          </a:p>
          <a:p>
            <a:r>
              <a:rPr lang="en-US" dirty="0"/>
              <a:t>Named after famous Guitarist “Django Reinhardt”</a:t>
            </a:r>
          </a:p>
          <a:p>
            <a:r>
              <a:rPr lang="en-US" dirty="0"/>
              <a:t>Open sourced and first version released 2008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1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20BB-5C7E-8647-8633-195DEAE2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FC035-89B5-D840-8DCC-DDD8D8022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MVT Architecture and MVC Design </a:t>
            </a:r>
            <a:r>
              <a:rPr lang="en-US" dirty="0" err="1"/>
              <a:t>Patern</a:t>
            </a:r>
            <a:endParaRPr lang="en-US" dirty="0"/>
          </a:p>
          <a:p>
            <a:pPr lvl="1"/>
            <a:r>
              <a:rPr lang="en-US" dirty="0"/>
              <a:t>Model: describes data </a:t>
            </a:r>
            <a:r>
              <a:rPr lang="en-US" dirty="0" err="1"/>
              <a:t>strucure</a:t>
            </a:r>
            <a:endParaRPr lang="en-US" dirty="0"/>
          </a:p>
          <a:p>
            <a:pPr lvl="1"/>
            <a:r>
              <a:rPr lang="en-US" dirty="0"/>
              <a:t>Views: controls what a user sees</a:t>
            </a:r>
          </a:p>
          <a:p>
            <a:pPr lvl="1"/>
            <a:r>
              <a:rPr lang="en-US" dirty="0"/>
              <a:t>Template: How a user sees it</a:t>
            </a:r>
          </a:p>
          <a:p>
            <a:pPr lvl="1"/>
            <a:r>
              <a:rPr lang="en-US" dirty="0"/>
              <a:t>Controller: Django framework, URL parsing</a:t>
            </a:r>
          </a:p>
        </p:txBody>
      </p:sp>
    </p:spTree>
    <p:extLst>
      <p:ext uri="{BB962C8B-B14F-4D97-AF65-F5344CB8AC3E}">
        <p14:creationId xmlns:p14="http://schemas.microsoft.com/office/powerpoint/2010/main" val="347065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3652-F9E9-3D42-87BA-D4FCE030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52AF-792A-FC41-BE91-4B27FB98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interface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Form handler</a:t>
            </a:r>
          </a:p>
          <a:p>
            <a:r>
              <a:rPr lang="en-US" dirty="0"/>
              <a:t>Session manager</a:t>
            </a:r>
          </a:p>
          <a:p>
            <a:r>
              <a:rPr lang="en-US" dirty="0" err="1"/>
              <a:t>localiziation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3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3BB2-2235-034A-BCB8-58142B08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12919B-7EF4-9445-A6DA-9BD4F6500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93"/>
          <a:stretch/>
        </p:blipFill>
        <p:spPr>
          <a:xfrm>
            <a:off x="646111" y="1853248"/>
            <a:ext cx="8074396" cy="3591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73B5B-FC4B-F14B-A4A3-5551974FBF89}"/>
              </a:ext>
            </a:extLst>
          </p:cNvPr>
          <p:cNvSpPr txBox="1"/>
          <p:nvPr/>
        </p:nvSpPr>
        <p:spPr>
          <a:xfrm>
            <a:off x="893135" y="6060558"/>
            <a:ext cx="833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[1]: https://</a:t>
            </a:r>
            <a:r>
              <a:rPr lang="en-US" dirty="0" err="1"/>
              <a:t>www.edureka.co</a:t>
            </a:r>
            <a:r>
              <a:rPr lang="en-US" dirty="0"/>
              <a:t>/blog/</a:t>
            </a:r>
            <a:r>
              <a:rPr lang="en-US" dirty="0" err="1"/>
              <a:t>django</a:t>
            </a:r>
            <a:r>
              <a:rPr lang="en-US" dirty="0"/>
              <a:t>-tutorial/</a:t>
            </a:r>
          </a:p>
        </p:txBody>
      </p:sp>
    </p:spTree>
    <p:extLst>
      <p:ext uri="{BB962C8B-B14F-4D97-AF65-F5344CB8AC3E}">
        <p14:creationId xmlns:p14="http://schemas.microsoft.com/office/powerpoint/2010/main" val="233449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6A32-5645-5045-997D-F330A80F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Django?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F5D9-BB91-0B47-99C0-E0AC4D1E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design pattern: modulate the code</a:t>
            </a:r>
          </a:p>
          <a:p>
            <a:r>
              <a:rPr lang="en-US" dirty="0"/>
              <a:t>Auto web admin to ease the website administration</a:t>
            </a:r>
          </a:p>
          <a:p>
            <a:r>
              <a:rPr lang="en-US" dirty="0"/>
              <a:t>Avoid code duplication by HTML template (DRY Principle)</a:t>
            </a:r>
          </a:p>
          <a:p>
            <a:r>
              <a:rPr lang="en-US" dirty="0"/>
              <a:t>Schema and setting is in python</a:t>
            </a:r>
          </a:p>
        </p:txBody>
      </p:sp>
    </p:spTree>
    <p:extLst>
      <p:ext uri="{BB962C8B-B14F-4D97-AF65-F5344CB8AC3E}">
        <p14:creationId xmlns:p14="http://schemas.microsoft.com/office/powerpoint/2010/main" val="152955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F2DA-3A34-9241-A487-FEB1A02D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83E6-9A8A-1941-BAB1-E49F1A42D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Create a project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Start the application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Create the database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Define setting in </a:t>
            </a:r>
            <a:r>
              <a:rPr lang="en-US" dirty="0" err="1"/>
              <a:t>Setting.py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Define models, templates, views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Create URL mapping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1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3D2A-3F2B-E440-8CD3-1E26B031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EB5C2-1D09-B24D-915A-DFD96CFBE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 steps 1, 2 very easily vie </a:t>
            </a:r>
            <a:r>
              <a:rPr lang="en-US" dirty="0" err="1"/>
              <a:t>PyCharm</a:t>
            </a:r>
            <a:r>
              <a:rPr lang="en-US" dirty="0"/>
              <a:t> IDE</a:t>
            </a:r>
          </a:p>
          <a:p>
            <a:r>
              <a:rPr lang="en-US" dirty="0"/>
              <a:t>Step3: Database configuration is done in </a:t>
            </a:r>
            <a:r>
              <a:rPr lang="en-US" dirty="0" err="1"/>
              <a:t>Setting.py</a:t>
            </a:r>
            <a:r>
              <a:rPr lang="en-US" dirty="0"/>
              <a:t> file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9F7EC-3F9B-284C-9324-4B41DADBC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12" y="3204508"/>
            <a:ext cx="68961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3E64-71B2-0642-90DE-FEF2F1C6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1BFD-5F5A-DE43-9289-2F31EC430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119" y="1261808"/>
            <a:ext cx="10838372" cy="4195481"/>
          </a:xfrm>
        </p:spPr>
        <p:txBody>
          <a:bodyPr/>
          <a:lstStyle/>
          <a:p>
            <a:r>
              <a:rPr lang="en-US" dirty="0"/>
              <a:t>Step5: Define Model                                                          Step5: Define View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E63110-005D-394B-9797-5F268963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64327"/>
            <a:ext cx="6473340" cy="4747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9FB68C-B07C-3E4B-B6A7-2721F3338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41" y="1953491"/>
            <a:ext cx="6282951" cy="4857952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4555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{BE7D3D9C-B4E2-5040-81BE-60F4152CAC81}tf10001062</Template>
  <TotalTime>191</TotalTime>
  <Words>358</Words>
  <Application>Microsoft Macintosh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Django</vt:lpstr>
      <vt:lpstr>What is Django?</vt:lpstr>
      <vt:lpstr>Architecture</vt:lpstr>
      <vt:lpstr>Important Modules</vt:lpstr>
      <vt:lpstr>Django Architecture</vt:lpstr>
      <vt:lpstr>Why Django? Advantages</vt:lpstr>
      <vt:lpstr>Demo</vt:lpstr>
      <vt:lpstr>Demo …</vt:lpstr>
      <vt:lpstr>Demo…</vt:lpstr>
      <vt:lpstr>Demo …</vt:lpstr>
      <vt:lpstr>Stack Overflow Trends </vt:lpstr>
      <vt:lpstr>Sum-up </vt:lpstr>
      <vt:lpstr>Question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eaghayi</dc:creator>
  <cp:lastModifiedBy>eaghayi</cp:lastModifiedBy>
  <cp:revision>27</cp:revision>
  <dcterms:created xsi:type="dcterms:W3CDTF">2018-03-23T00:31:33Z</dcterms:created>
  <dcterms:modified xsi:type="dcterms:W3CDTF">2018-03-23T03:51:32Z</dcterms:modified>
</cp:coreProperties>
</file>