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2"/>
    <a:srgbClr val="E9D3C8"/>
    <a:srgbClr val="E5D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18:50:11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14863 128,'0'0'1451,"0"0"-491,0 0-662,0 0-42,0 0 107,0 4-22,-8 59 1622,42-84-534,1-5-282,-30 21-1090,1 0-1,-1 1 1,1 0-1,0 0 1,0 1 0,1-1-57,-4 3-5,0 0 0,0 0 0,0 1 0,0-1 0,0 1 0,0-1 0,0 1 0,0 0 0,0 0 1,0 1-1,0-1 0,0 1 0,0-1 0,0 1 0,0 0 0,2 1 5,69 36-21,-70-37 47,0 0-1,-1-1 1,1 0 0,0 0 0,-1 0 0,1 0 0,0 0 0,0-1 0,-1 1-1,3-2-25,20-1 147,-4 1-48,0 0 0,0-2-1,0-1 1,-1 0 0,1-2 0,-1 0 0,12-7-99,-9 4-15,1 1 1,0 1-1,0 1 0,1 1 1,10 0 14,0 3-13,16-3 282,20 3-269,-21 3 49,1-3 1,-1-2 0,29-7-50,-56 5 46,0-1-1,0-1 1,21-11-46,-21 9-3,-1 1 0,1 1 0,17-3 3,-2 5 53,1 1 0,29 1-53,-42 4 43,0-1 0,0-1 0,0-1-1,0-2 1,0-1 0,15-6-43,46-25 132,57-22 248,33-9 233,2-12-613,-122 55 27,30-15 18,-29 12 50,0 4-1,16-3-94,247-91 700,-301 111-717,25-13 92,-2-2 0,-1-2 1,-1-2-1,24-20-75,-12 8 159,1 3 0,18-7-159,-44 28 149,-1-1 0,-1-2 1,-1 0-1,0-2 0,-2-1 1,15-16-150,106-108 282,132-145 204,41-58-102,-257 278-197,-4-3 1,28-49-188,13-15 137,-72 98-105,0-1 0,2-10-32,-7 10 32,3 2 0,8-9-32,158-219 512,-147 203-403,-3-1 1,20-45-110,56-140 420,-93 190-244,-3-1-1,5-34-175,-7 31 55,21-97 346,19-159-401,-2-169 536,-37 306-471,-1-16 213,-7-53-278,-6 110 192,6 0 0,7-10-192,86-569 448,-83 526-527,-7-31 79,-9 140-7,16-129 7,22-78 0,-3 35 0,-28 175-16,-2 20-21,-3 0 0,-2 0-1,-4-35 38,-2-120 0,11-46 0,-5 164 0,2-35 0,6-9 0,0 34 0,-6-1 0,-4-33 0,-4 29 2,-10-349-25,7 397-28,2-1 0,4 1-1,2 0 1,4 0 0,14-63 51,5 12-39,51-186-159,-60 248 166,2 1 1,3 0 0,2 2-1,14-21 32,16-10-107,55-63 107,-52 70-21,45-83 21,-40 82 0,3 2 0,45-35 0,60-73-21,-56 62-43,-62 62 21,32-25 43,172-132 0,-126 109 0,-49 39 0,19-8 0,167-121 0,-43 32 0,70-46 0,-109 86 0,-52 38 0,69-42 0,-31 17 0,-55 34 0,15-8 0,48-29 0,22-2 0,55-30 0,70-36 0,-247 145 0,3 3 0,19-3 0,80-31 0,7-3 0,36-8 0,60-19 0,-243 90 0,0 2 0,1 2 0,-1 1 0,1 2 0,18 3 0,51-3 0,-97 1 0,0-1 0,0-1 0,13-5 0,33-4 0,-11 8 0,1 2 0,0 3 0,22 4 0,-58-3 0,0 1 0,0 0 0,0 1 0,3 3 0,-7-3 0,1-1 0,0 1 0,0-2 0,-1 0 0,2 0 0,-1-1 0,5 0 0,-8-2 0,-1 0 0,1 1 0,0 1 0,-1-1 0,1 1 0,0 1 0,-1-1 0,1 1 0,1 2 0,-4-3 0,0 1 0,0-1 0,0 0 0,0-1 0,0 1 0,0-1 0,1-1 0,-1 1 0,0-1 0,0 0 0,0 0 0,0-1 0,2 0 0,44-6 0,-43 9 0,-1 0 0,0 1 0,1 0 0,-1 0 0,0 0 0,6 4 0,-6-1 0,1 0 0,7 3 0,17 1 0,-21-3 0,-3 4 0,-1-1 0,-7-7 0,1 0 0,0 0 0,-1 0 0,1 0 0,0 0 0,0-1 0,0 1 0,0 0 0,0-1 0,1 0 0,-1 1 0,0-1 0,1 0 0,0 0 0,0 0 0,1 0 0,-1 1 0,0 0 0,1-1 0,-1 1 0,0 0 0,0 0 0,0 1 0,-1-1 0,1 1 0,0 0 0,5 1 0,-5-3 0,0 1 0,0-1 0,0 1 0,0-1 0,0 1 0,0 0 0,0 0 0,-1 1 0,1-1 0,-1 0 0,2 2 0,3 5 0,-4 2 0,-2 1 0,-3-1 0,-1 1 0,-3-1 0,-2 0 0,-19 16 0,22-22 0,0 1 0,0 0 0,0 0 0,1 0 0,0 1 0,1-1 0,-3 5 0,1 1 0,5-9 0,-1-1 0,0 1 0,1 0 0,-1-1 0,1 1 0,0-1 0,0 1 0,0 0 0,0-1 0,1 1 0,-1 0 0,1-1 0,-1 1 0,1-1 0,0 1 0,0-1 0,0 1 0,0-1 0,1 0 0,-1 1 0,0-1 0,1 0 0,0 0 0,0 0 0,1 1 0,12 17 0,-6-8 0,-3-1 0,1-2 0,2 2 0,-7 1 0,-3-7-9,-1 0 0,0 0-1,0 0 1,-1 0 0,1 0-1,-1 0 1,-3 3 9,2-3-11,1 1 1,-1-1 0,1 1-1,1 0 1,-1 0-1,-1 4 11,-5 31 0,7-32 0,2 0-179,0-1 0,0 0 0,1 0 0,0 1-1,1 4 180,-2-10-2623,0-3-7425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19:05:5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15083 1792,'0'0'0,"-13"1"256,13-1 128,0 0 0,0 0 128,0 0-640,0 0 128,0 0-1920</inkml:trace>
  <inkml:trace contextRef="#ctx0" brushRef="#br0" timeOffset="6159.65">22 15076 2176,'16'-3'0,"0"2"-1152</inkml:trace>
  <inkml:trace contextRef="#ctx0" brushRef="#br0" timeOffset="11383.16">139 15040 1792,'0'0'149,"28"2"1110,143 52 170,-164-52-1304,1 1 0,-1 0 0,0 0 0,0 1 0,6 3-125,32 14 655,-27-16-534,-13-3-54,0 0 0,0 0 0,0-1 0,0 1 0,1-1 0,-1-1 0,0 1 0,0-1-1,0 0 1,1 0 0,-1 0 0,0-1 0,0 0 0,1 0 0,-1 0 0,0 0 0,4-3-67,45-16 100,-32 13-12,1-2-1,-2 0 0,7-5-87,-1-1 35,1 1 0,1 1-1,0 1 1,1 2 0,0 1-1,0 1 1,1 2 0,30-3-35,-41 8 81,1 2 0,-1 0-1,0 0 1,1 2 0,-1 1 0,19 6-81,7 4 259,-2 3-1,18 9-258,-42-18 5,1-2 0,0 0 0,0-1 0,0-2-1,2 1-4,19 3-2,-25-6 47,-1 0 0,0 0 0,1-2 0,-1 0 0,5-2-45,0 1 79,0 1 1,19 1-80,-9 1 75,0-1-1,0-2 1,0-1 0,19-5-75,123-31 435,-120 26-380,-7-1 367,0-1 1,31-17-423,-31 13 207,0 1 0,24-4-207,-39 15 96,0-2 0,-1-1 0,-1-1 0,4-3-96,229-99 419,-133 61-177,-127 51-232,80-34 492,47-10-502,-83 29 252,37-19-252,-52 21 22,2 0 1,0 3-1,0 0 0,13 0-22,-20 5 38,0-1 0,0-1 0,-1-2-1,0 0 1,6-5-38,43-25 196,1-5-196,17-10 127,-54 32 8,-1-1 0,-1-2 0,24-24-135,93-96 558,-90 83-475,-30 28 49,-1-1 0,-2-1 0,-1-1 1,-2-2-1,10-23-132,-6 12 108,-8 13-59,-1-1 1,-2-1-1,0-5-49,26-62 106,-28 72-53,-3-1 1,-1 0-1,-1-1 1,4-29-54,-2 7 107,2-1 0,16-36-107,-7 22 234,1-15-234,-12 36 128,2 0 0,2 1 0,25-46-128,-26 57 38,-2 0 0,-1-2 0,1-12-38,27-133 142,-11-4-14,20-175 106,-37 261-234,-8 46 0,3 0 0,8-21 0,77-311 0,-44 171 0,17-17 0,-7 30 0,68-232 80,-42 157-10,-22 25 38,1-4 40,17 7 86,-69 202-234,5-42 0,3-10 0,74-404 223,-90 466-211,16-75 127,5 2-1,32-83-138,-28 101 0,-11 31 0,25-57 0,-20 61 0,13-54 0,-20 59 0,2 0 0,13-23 0,48-103-4,-38 80 17,6 2 0,15-19-13,-8 31 128,1-3 213,26-59-341,-41 73 199,4 1 1,37-44-200,42-70 156,-40 44-39,7 4 0,94-111-117,15-9 125,7-7 6,19-15 29,-66 80-64,67-50-215,-107 124 110,9-21 9,135-158 284,-228 271-290,88-86 25,-71 74 175,40-48-194,13-19-39,5 4-1,19-7 40,14-15-28,214-200-228,-88 99 0,-38 26 22,63-31 234,-134 118-2,408-316-508,-327 260 488,-202 153 6,0-2-44,1 3 0,1 1 0,2 2 0,13-4 60,104-46-43,-96 41 1,2 3-1,56-16 43,-16 12-128,56-28 128,-146 55-51,0 1-1,1 1 1,11-1 51,34-10-102,26-24-4,-73 35 68,1 0 1,-1 2 0,1 0-1,0 1 1,0 1 0,0 1-1,0 1 1,9 1 37,-17-2-24,1 2 0,-1-1 0,1 1-1,-1 1 1,0 0 0,0 0 0,0 1 0,-1 0 0,1 1-1,-1 0 1,0 1 0,0 0 0,-1 0 0,0 0-1,8 9 25,-11-11 0,0 1 0,0 0 0,0 0 0,-1 0 0,0 1 0,0-1 0,0 1 0,-1 0 0,0 0 0,0 1 0,0-1 0,-1 0 0,0 1 0,0 0 0,0 5 0,3 12-42,0 0-1,2 0 0,8 19 43,-11-32-12,2 0-1,-1-1 0,1 0 0,1 0 0,0 0 1,0-1-1,1 0 0,0 0 0,0-1 0,2 0 13,-5-3 0,0-1 0,0 1 0,-1 0 0,1 0 0,-1 0 0,0 1 0,-1-1 0,1 1 0,11 16 0,-5-9 0,0 1 0,-1 0 0,-1 0 0,-1 1 0,0-1 0,0 2 0,1 9 0,11 81 0,0-33 0,-17-60 0,1 2 0,1-1 0,0-2 0,-3-8 10,-1 1-1,1-1 0,-1 1 0,1-1 0,-1 0 0,0 1 1,-1-1-1,0 4-9,0 1 12,-1-1-76,-11 18 39,9-15 24,3 24 5,1-23-4,1-3 0,-1-8 11,0 1 0,0-1 0,0 1 0,1-1 0,-1 0-1,1 0 1,-1 1 0,1-1 0,-1 0 0,1 0 0,0 1-1,-1-1 1,1 0 0,0 0 0,0 0 0,0 0-1,0 0 1,0 0 0,1 0-11,12 13 50,-3-4-50,-2 0 0,-8-1 0,-4 2 0,-1 2 0,3-10 0,0 0 0,0-1 0,0 1 0,0 0 0,0 0 0,1 0 0,-1 0 0,1 0 0,0-1 0,0 1 0,0 0 0,0 0 0,1 3 0,1 12 0,1-8 0,5-2 0,2-2 0,-1-1 22,-7-3 63,-1 6-64,-1 0-21,0 2 0,0-3-21,0-4-64,0 5 63,0 3 22,-1 18 101,1-27-70,-1 1 0,1-1 0,0 1 1,0 0-1,0-1 0,0 1 0,0-1 0,1 1 0,-1 0 1,1-1-1,-1 1 0,1-1 0,0 1 0,0-1 0,0 0 0,1 1 1,-1-1-1,1 1-31,0-1 85,4 1-149,-4-3-341,-2 0-2048,0 0-8171</inkml:trace>
  <inkml:trace contextRef="#ctx0" brushRef="#br0" timeOffset="14956.29">8 14994 1408,'0'0'0,"0"0"-1280</inkml:trace>
  <inkml:trace contextRef="#ctx0" brushRef="#br0" timeOffset="15292.43">0 14955 2048,'0'0'0,"11"-3"0,-11 3 0,0 0-1152</inkml:trace>
  <inkml:trace contextRef="#ctx0" brushRef="#br0" timeOffset="15293.43">40 14911 2176,'0'0'0,"0"0"128,0 0 0,0 0-1536</inkml:trace>
  <inkml:trace contextRef="#ctx0" brushRef="#br0" timeOffset="17061.38">73 14920 2560,'0'0'917,"0"0"22,0 0-235,0 0-150,0 0-340,-4 14 639,2-11-780,-3 21 153,4-22-195,0 4-93,14 9 498,-12-15-415,1 1 1,-1-1-1,1 0 0,0 0 1,-1 1-1,1-1 0,0-1 0,-1 1 1,1 0-1,-1 0 0,1-1 1,0 1-1,-1 0 0,1-1 1,-1 0-1,1 1 0,-1-1 0,1 0 1,-1 0-1,0 0 0,1 0 1,-1 0-1,1-1-21,34-26 150,-8-5 85,-28 32-227,1 0 0,0 0 0,0 0 0,0 0 0,0 0 0,0 0 0,1 0 0,-1 0 0,0 0 0,0 0 0,0 0 0,1 1 0,-1-1 0,1 1 0,-1-1 0,2 0-8,0 1 14,1 0 0,0 0 0,0 1 1,0-1-1,0 1 0,-1-1 0,1 1 1,0 0-1,1 1-14,17 8 76,-17-1 81,-4-8-147,-1 1 0,1-1 0,0 1 0,-1-1 0,1 0 0,0 1 0,0-1 0,0 0 0,0 1 0,0-1 0,0 0 0,0 0 1,0 0-1,1 0 0,0 0-10,10 7 0,-2-4 21,-8-3 86,1 2 10,1-2-21,2 12-53,-6-12-40,0-1 1,0 1-1,0-1 1,0 0-1,0 1 1,0-1-1,0 1 1,0-1-1,0 1 1,0-1-1,0 1 1,0-1 0,0 0-1,0 1 1,0-1-1,0 1 1,-1-1-1,1 1 1,0-1-1,0 0 1,0 1-1,-1-1 1,1 0-1,0 1 1,0-1-1,-1 0 1,1 1-1,0-1 1,-1 0-1,1 1 1,-1-1-1,1 0 1,-1 0-4,-15 4 165,10-3-148,4-1 69,2 0 42,-23 6 149,20-5-221,-1-1 0,1 0 0,-1 0 0,1 0 0,-1 0 0,1 0 0,-1-1 0,1 0 0,-1 0 0,1 0 0,-3-1-56,2 1 3,-8-1 28,1 0 1,-1 1-1,0 0 1,-5 1-32,16 0 2,-58 5 104,50-4-191,-2 1 64,2 0 42,7-2 43,2 0-107,0 0 129,0 0 42,4-2-58,0-1 0,0 1 0,1 0 0,-1 1 0,0-1 0,1 1 0,3-1-70,-1 2 83,0 0 0,0 0-1,0 1 1,-1 0 0,1 0-1,0 1 1,-1-1 0,6 4-83,-10-5 106,8-1-84,3-3-22,-12 4 4,1-1 0,-1 0 1,1 1-1,-1-1 0,1 0 1,-1 0-1,0 0 0,1 0 1,-1 0-1,0 0 0,0 0 1,0 0-1,1-1 0,-1 1-4,0-1 5,0 1-1,0 0 0,0 0 0,0 0 0,1 0 1,-1 0-1,0 0 0,1 1 0,-1-1 0,0 0 1,1 1-1,-1-1 0,1 1 0,-1-1 0,1 1 1,-1 0-5,43-19-128,-36 16 133,-6 1 7,0 1 1,0 0-1,0 0 1,0 0-1,1 1 1,-1-1-1,0 0 1,0 1-1,1 0 1,-1-1-1,0 1 1,1 0-1,-1 0 1,2 0-13,5 4 34,-1-1 0,1 1 0,-1 0 0,0 0 0,-1 1 0,1 1-34,-4-4 106,1 1-106,-3-4-85,-3-7 64,-2-5 21,-6 2 0,8 10 2,-1 0 0,1 0 0,-1 0 0,0 0 0,1 1 0,-1-1 0,0 1 0,1-1 1,-1 1-1,0-1 0,0 1 0,0 0 0,1 0 0,-1 0 0,0 0 0,0 0 0,0 1 1,1-1-1,-1 0-2,-3 2 12,0-1 1,0 1-1,1 0 1,-1 0-1,1 1 1,-1-1 0,-1 2-13,-7 6 32,0 0 0,1 1 0,0 0 0,1 1-32,6-5 21,4-6-17,0 1 0,0-1 0,0 1 0,0-1 0,-1 0 0,1 0 0,0 1 0,-1-1 0,1 0 1,0 0-1,-1 0 0,0-1 0,1 1 0,-1 0 0,1 0 0,-1-1 0,0 1 0,0-1 0,1 0 0,-1 1 0,-1-1-4,-5 1-106,6-2-1,-7-4 86,-4-3 21,-7-10 109,11 14 16,-8-3-103,5 2-22,-1 3 0,0 0 24,0 0 1,0 0 0,0 1 0,-8 1-25,6 0-1315,15 0-6813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25T19:38:1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14752 3072,'0'0'0,"0"0"128,0 0 0,0 0-128,0 0 0,0 0 128,0 0 0,0 0-2432</inkml:trace>
  <inkml:trace contextRef="#ctx0" brushRef="#br0" timeOffset="347.82">10 14762 2560,'0'0'0,"0"0"-1536</inkml:trace>
  <inkml:trace contextRef="#ctx0" brushRef="#br0" timeOffset="6513.71">1 14753 4864,'0'0'128,"0"0"0,0 0 21,4 2 43,23 8 157,0-1-1,1-1 0,10 0-348,-10-7 153,-25-2-134,1 1 1,-1 0-1,1 0 1,-1 0-1,0 0 1,1 0-1,-1 1 0,0 0 1,1-1-1,-1 1 1,0 1-1,0-1 1,1 1-20,-1-1 19,-1-1 0,1 2-1,-1-1 1,0 0 0,1 0 0,-1 1 0,0-1 0,0 1 0,0 0-1,0 0 1,0 0 0,-1 0 0,1 0 0,0 0-19,10 8 205,34 6 81,-39-15-248,0 1 0,-1 0 0,1 0 0,-1 0 0,1 1 0,-1 0 0,0 0 0,0 1 0,0 0 0,0 0 0,0 1-38,-3-2 12,1 0-1,0 0 0,-1 0 1,2 0-1,-1-1 1,0 0-1,0 1 1,1-2-1,-1 1 0,1 0 1,-1-1-1,1 0 1,0 0-1,0 0-11,10 0 90,0 0 0,0-1 0,13-2-90,-17 1 31,1 0 1,0 1-1,0 1 1,-1-1-1,1 2 1,6 1-32,-4 0 76,-1-1 0,1 0 0,0-2 0,0 1 0,0-1 0,10-2-76,-6 0 104,0 2 0,0 0 0,12 2-104,-7 2 96,1-2 0,-1 0 0,1-2 0,0 0 0,-1-2 0,1 0 0,-1-2 0,0-1 0,0 0 0,0-2 0,-1-1 0,17-8-96,-25 10 64,0 0 0,1 1 0,-1 1 0,1 0 0,0 1 0,1 0 0,9 0-64,28 0 634,30 3-634,-38 1 70,71 6 181,-40-1-118,-45-3-48,0-2 0,0-2 1,1 0-1,-1-2 0,0-2 1,-1-1-1,1-1 0,-1-1 1,19-9-86,157-60 327,-136 53 40,0-2 1,-1-4-1,51-30-367,-90 44 170,0 1 0,32-10-170,-28 12 139,-1-2 1,15-8-140,9-13 363,30-26-363,-33 22 383,31-15-383,-48 34 165,-1-2-1,-1-2 1,-2 0-1,0-3 1,-2 0 0,-1-2-1,15-20-164,60-70 317,-32 39-79,-57 65-166,0 1 0,1 0-1,18-12-71,-15 13 92,0-2 0,-2-1-1,4-4-91,27-36 171,-3-3 0,-3-2-1,10-21-170,18-19 285,-38 55 70,27-47-355,-28 36 59,6-10 266,17-45-325,-46 92 3,26-59 117,-4 0 0,-3-2 0,11-62-120,-27 95 30,8-20-30,-9 35 47,-1 1 0,-3-2 0,4-32-47,2-63 88,13-207 186,-17 5-252,-10 220 154,-12-91-176,3 78 16,-17-144-155,16 168 86,-11-53 124,-4-38 71,12 84-205,7 63 19,-1-41 44,-1-27 0,-8-26 0,-6-67 0,17-278 0,8 281 0,8-49 169,18-70-169,-4 74 23,-3 19 41,32-117-64,-43 277 13,-3-1-1,-2-27-12,2-12-3,2-37 510,-3 40-374,16-89-133,14-29-149,-15 74-22,8 1 0,12-22 171,52-119 140,-1 6-67,-11 52 81,-19 60-52,-24 52-32,62-173 180,-67 208-446,30-77-290,72-129 486,26-28-22,-44 84-20,27-20 12,19-8 30,-129 210 158,105-151-45,11-18-56,-89 135-51,3 2-1,3 3 1,27-20-6,68-82 111,61-76-217,-43 46 361,-50 63-980,4-21 725,-92 119 273,36-36-273,-36 45 418,-3-3 1,12-20-419,-38 49-81,1 0 0,0 1-1,1 0 1,2 1 0,7-5 81,6-8 43,-1-1-1,-2-1 0,4-9-42,-5 8 43,1 0 0,2 2 0,9-7-43,161-125-311,-144 121 680,2 3 0,45-21-369,-17 8-172,-52 30-9,0 1 1,3 1 180,125-65-214,-149 78 206,1 1 0,-1 1 0,1 0 0,0 1 0,0 1 0,0 0 0,0 0 0,5 1 8,-2 0 120,-1-1-1,1 0 1,-1-1-1,0-1 1,12-4-120,-8 1-22,0 0 1,1 2-1,0 0 1,0 2-1,19-2 22,26 1 30,12 4-30,-68 0 14,8 0 36,1 1 0,0 0 1,-1 1-1,17 5-50,-28-5-10,0 0-1,0 0 0,0 0 1,0 1-1,0-1 1,0 1-1,-1 1 0,0-1 1,1 1-1,-2 0 1,1 0-1,0 1 1,-1-1-1,1 1 0,-1 1 11,0-1-17,0-1-1,0 0 0,0 0 0,0 0 0,1 0 0,0-1 1,-1 0-1,1 0 0,6 2 18,16 12 246,-24-13-374,3 3 116,0 0-1,-1 0 1,0 0 0,-1 1 0,0 0 0,0 0 0,-1 0 0,2 5 12,-3-7-59,0-1 1,0 1-1,1-1 1,-1 1-1,1-1 0,1 0 1,-1 0-1,1 0 1,0-1-1,0 1 59,4 4 363,-1 0-1,0 0 1,0 0 0,0 3-363,-6-9-35,0 0 0,1 0 1,0 0-1,-1-1 0,1 1 1,0 0-1,0-1 1,0 0-1,1 1 0,-1-1 1,2 1 34,36 39-174,-38-41 46,-2-1-107,1 4 269,0-1-1,0 0 1,0 1-1,0-1 1,0 1-1,-1 0 1,1-1-1,-1 2-33,6 27-758,-3-23 1004,-3-6-223,1-1 1,0 0 0,0 1 0,0-1-1,0 0 1,1 0 0,-1 1 0,1-1-1,-1 0 1,1-1 0,-1 1 0,1 0-1,1 1-23,1-1 88,-3-1-46,0-1-1,1 1 0,-1 0 1,0 0-1,0 0 0,-1 0 1,1 0-1,0 0 0,0 0 1,0 0-1,-1 1 0,1-1 1,0 0-1,-1 0 0,1 1 1,-1-1-1,0 0 0,1 1-41,4 10 0,-2 0 0,0 3-21,9 14 65,-6-4-643,-4-12 413,2-1-1,-1 0 0,2 0 1,4 10 186,5-2 170,-6-11-157,-7-8-15,0 0 0,0 0 0,-1-1-1,1 2 1,0-1 0,0 0 0,0 0 0,-1 0 0,1 0-1,-1 0 1,1 1 0,-1-1 0,1 0 0,-1 0-1,0 1 1,1-1 2,-1 6 4,-1-1 0,1 1-1,-1-1 1,0 0 0,0 1-1,-2 4-3,-1 5 242,-16 83 50,18-94-209,2 13-700,2-8 639,-2-8 106,2-1-130,0 0 1,-1 0-1,1 0 0,-1 0 1,1 0-1,-1 1 1,0-1-1,1 1 1,-1-1-1,0 1 1,0-1-1,1 3 2,3 3 531,0-1-625,-1 0 1,0 1 0,-1 0 0,0-1 0,0 1 0,0 1-1,-1-1 1,0 0 93,3 7-44,-5-5-72,0-9 134,0 1 1,-1 0-1,1 0 0,0 0 0,0-1 1,1 1-1,-1 0 0,0 0 1,0 0-1,0-1 0,0 1 1,1 0-1,-1 0 0,0-1 1,1 1-1,-1 0 0,1-1 0,-1 1 1,1 0-1,-1-1 0,1 1 1,-1-1-1,1 1 0,-1-1 1,1 1-19,1 1 448,-2-2 21,0 0-576,0 0-63,0 0 340,0 1 44,2 5-222,-1-3-8,0-1-1,0 1 0,0 0 1,0 0-1,0 0 0,-1 0 0,0 0 1,1 0-1,-1 0 0,0-1 1,-1 1-1,1 0 0,0 0 1,-1 0-1,0 0 0,1 0 0,-1 0 1,0 0-1,-1-1 0,0 3 17,2-4 384,0-1-512,0 0-128,0 0 0,0 2 43,0 7-97,-1-6 377,1-1-1,0 1 0,0 0 1,0-1-1,0 1 0,0-1 0,1 1 1,-1 0-1,1-1 0,0 1 1,-1-1-1,1 1 0,0-1 1,1 0-67,-1 1-23,1 0 1,0-1 0,-1 1 0,0 0-1,0 0 1,0 0 0,0 0-1,0 0 1,0 0 0,-1 0 0,1 0-1,-1 0 1,0 0 0,0 1-1,-1 1 23,1-2-199,0-1 114,0-2 170,0 0 43,1 1-155,-1-1 29,-1 1 1,1-1-1,0 1 1,0-1-1,0 1 1,0-1 0,0 1-1,0-1 1,0 1-1,0-1 1,0 0-1,0 1 1,0-1-1,1 1 1,-1-1-1,0 1 1,0-1 0,0 1-1,0-1 1,1 0-1,-1 1 1,0-1-1,0 0 1,1 1-1,-1-1 1,0 0-1,1 1 1,-1-1 0,0 0-1,1 1 1,-1-1-1,1 0 1,-1 0-1,0 0 1,1 1-1,0-1-2,0 1 342,1-1 63,42 9-597,-40-9 92,-4 0 87,1 0 1,-1 0 0,1 0-1,-1 0 1,0 0 0,1 0-1,-1 0 1,1 0 0,-1 1-1,0-1 1,1 0 0,-1 0-1,0 0 1,1 0 0,-1 0-1,0 1 1,1-1 0,-1 0-1,0 0 1,1 1 0,-1-1-1,0 0 1,1 0-1,-1 1 1,0-1 0,0 0-1,0 1 1,1-1 0,-1 0-1,0 1 13,1 3 46,0-1-1,-1 1 1,1 0-1,-1 0 1,0 0-1,0 0 1,0 0-1,-1 1-45,-1 7 0,-3 0 0,-22 42 256,27-53-256,0-1-512,0 0 64,0 0 790,-1 3-1521,-3 17 3933,3-12-4451,-1-2-4275,1-4-6024,1-2 10737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6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6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74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39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951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16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01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5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4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537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88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7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5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40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EF8E-BA19-4EC1-989F-D1CD5986A296}" type="datetimeFigureOut">
              <a:rPr lang="en-CA" smtClean="0"/>
              <a:t>2020-08-26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644792-0D52-4D65-ADFE-AFCAE11D6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13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3C02-EFA9-4A06-8989-7686D216F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Repetition Structures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359DC-219A-44F2-9492-57CDF7CF4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1C94-4C12-49BF-9776-56D35F31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US" altLang="en-US" dirty="0"/>
              <a:t>Average Age of a Class — </a:t>
            </a:r>
            <a:r>
              <a:rPr lang="en-US" altLang="en-US" i="1" dirty="0"/>
              <a:t>While/</a:t>
            </a:r>
            <a:r>
              <a:rPr lang="en-US" altLang="en-US" i="1" dirty="0" err="1"/>
              <a:t>WhileEnd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2708-E930-4DC9-AE54-8FEC0F79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5D739-4914-43C4-8BA0-5E89A3DC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61" y="1750142"/>
            <a:ext cx="1859723" cy="495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09356-59C6-4E4D-88BE-6296A88B6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1549118"/>
            <a:ext cx="3675476" cy="5355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508683-2178-446D-8588-B3CDBC4961F2}"/>
                  </a:ext>
                </a:extLst>
              </p14:cNvPr>
              <p14:cNvContentPartPr/>
              <p14:nvPr/>
            </p14:nvContentPartPr>
            <p14:xfrm>
              <a:off x="3345098" y="1340750"/>
              <a:ext cx="4649040" cy="5374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508683-2178-446D-8588-B3CDBC4961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6458" y="1331750"/>
                <a:ext cx="4666680" cy="53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70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5215-6553-4A83-A580-9E938A1B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/>
              <a:t>Repeat/Until</a:t>
            </a:r>
            <a:r>
              <a:rPr lang="en-US" altLang="en-US" dirty="0"/>
              <a:t> Algorithm Format</a:t>
            </a:r>
            <a:br>
              <a:rPr lang="en-US" altLang="en-US" dirty="0"/>
            </a:br>
            <a:r>
              <a:rPr lang="en-US" altLang="en-US" dirty="0"/>
              <a:t>Posttest Looping (Do-While Loop)</a:t>
            </a:r>
            <a:endParaRPr lang="en-C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663DC2-3A60-430D-A05D-51C06BBDD5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124" y="2285529"/>
            <a:ext cx="5433558" cy="334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4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8E10-F658-4582-BBB9-463C6060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 Diagram of </a:t>
            </a:r>
            <a:r>
              <a:rPr lang="en-US" altLang="en-US" i="1" dirty="0"/>
              <a:t>Repeat/Until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2C8E-22EA-4568-8C34-8BF7E3769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4F862A-0F17-4C06-B3E5-FCEC8BEB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474" y="2045110"/>
            <a:ext cx="2193188" cy="4426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2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7B0B-9E9C-4E81-A903-4E0A033B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Average Age of a Class — </a:t>
            </a:r>
            <a:r>
              <a:rPr lang="en-US" altLang="en-US" i="1" dirty="0"/>
              <a:t>Repeat/Until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07E8-D72D-4B84-ACFD-DB614D27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6DB35-8AC4-4C99-955D-F0641A9E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61" y="1750142"/>
            <a:ext cx="1859723" cy="495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D82EA0-DAA7-4437-8A0A-C0D346B8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84" y="1707890"/>
            <a:ext cx="3041729" cy="4995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7568CF-02BB-42C2-B489-1B7C6DDE320F}"/>
                  </a:ext>
                </a:extLst>
              </p14:cNvPr>
              <p14:cNvContentPartPr/>
              <p14:nvPr/>
            </p14:nvContentPartPr>
            <p14:xfrm>
              <a:off x="3342578" y="1270910"/>
              <a:ext cx="4977720" cy="5456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7568CF-02BB-42C2-B489-1B7C6DDE3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3578" y="1261910"/>
                <a:ext cx="4995360" cy="54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91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61FE-FA3C-4CE0-A1EB-9CF8263E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Automatic Counter Loop Format</a:t>
            </a:r>
            <a:br>
              <a:rPr lang="en-US" altLang="en-US" dirty="0"/>
            </a:br>
            <a:r>
              <a:rPr lang="en-US" altLang="en-US" dirty="0"/>
              <a:t>Pretest Looping (For / Counter Loop)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898D8-EC1F-427E-A0DD-13AF4AFF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7E811D-133F-4383-8E23-D5C1F661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70" y="2448386"/>
            <a:ext cx="6701907" cy="268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27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888-E912-4DA8-91D0-9A3072E8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 of Automatic-Counter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3D99-96D2-4C36-BC6E-0315ED5C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C01EF0D-EEB9-4149-B8A9-36F58B9DB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12" y="1391265"/>
            <a:ext cx="2151063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6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65D9-FB3E-4BBC-8E4D-10BC0796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8348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an Algorithm and Flowchart for a Problem Using an Automatic-Counter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44628-0CBB-4113-977C-01C65F70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4E5BB-026A-46DD-82B9-A04EEBB7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20" y="1455423"/>
            <a:ext cx="1914525" cy="513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FCDA5-A4B7-47B8-8847-DF2ECD85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515" y="1706335"/>
            <a:ext cx="3613883" cy="4778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99DC9A5-A50E-4F43-BE90-A87B49D0E6F6}"/>
                  </a:ext>
                </a:extLst>
              </p14:cNvPr>
              <p14:cNvContentPartPr/>
              <p14:nvPr/>
            </p14:nvContentPartPr>
            <p14:xfrm>
              <a:off x="4771418" y="1232750"/>
              <a:ext cx="3518280" cy="5375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99DC9A5-A50E-4F43-BE90-A87B49D0E6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2778" y="1224110"/>
                <a:ext cx="3535920" cy="53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7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181-4141-45E1-8CA2-120C53A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6.1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73B0-CA80-4FF2-A18D-97854B06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Writhe the pseudocode and draw the flowchart to </a:t>
            </a:r>
            <a:r>
              <a:rPr lang="en-US" sz="1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the sum of the first n positive integers.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7937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181-4141-45E1-8CA2-120C53A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6.2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73B0-CA80-4FF2-A18D-97854B06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CA" sz="1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Writhe the pseudocode and draw the flowchart to print the integer numbers from 1 to 10 and its square.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70199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181-4141-45E1-8CA2-120C53A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6.3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73B0-CA80-4FF2-A18D-97854B06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CA" sz="1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Writhe the pseudocode and draw the flowchart to Print the following series: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  5  10  15  20  25  …………  100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5742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B0B-2892-4D39-A0B4-E5CD75A9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 and Decrement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82B9-462F-447D-8946-AA53361E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is the increment operator : It adds one to a variable. 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is the same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+ 1;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 can be used before (prefix) or after (postfix) a variable: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73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181-4141-45E1-8CA2-120C53A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Exercice 6.4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73B0-CA80-4FF2-A18D-97854B06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Write a Pseudocode and draw flowchart to keep asking for a number until a negative number is entered. At the end, print the sum of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odd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numbers entered by the user.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buNone/>
            </a:pP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 example: 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Numbers entered by the user: 7, 6, 2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3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Output: the sum of the odd entered number is: 10</a:t>
            </a:r>
            <a:endParaRPr lang="en-CA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8781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2B0B-2892-4D39-A0B4-E5CD75A9D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 and Decrement Operators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82B9-462F-447D-8946-AA53361E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is the decrement operator : It subtracts one from a variable.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Val--; is the same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can be used before (prefix) or after (postfix) a variable: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6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5561-55BE-4623-9552-7E3AFAB7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Prefix vs.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7C79-8C15-402F-878F-DD864850C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and -- operators can be used in complex statements and expressions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prefix mode (++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operator increments or decrements, then returns the value of the variable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postfix mode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the operator returns the value of the variable, then increments or decrements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0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5F59-1326-42BE-B652-A175C46C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Prefix vs. Postfix-Examples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00F9-37AA-4416-87A3-AB6D652B5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int num, </a:t>
            </a:r>
            <a:r>
              <a:rPr lang="en-CA" dirty="0" err="1"/>
              <a:t>val</a:t>
            </a:r>
            <a:r>
              <a:rPr lang="en-CA" dirty="0"/>
              <a:t>=10</a:t>
            </a:r>
          </a:p>
          <a:p>
            <a:pPr marL="0" indent="0">
              <a:buNone/>
            </a:pPr>
            <a:r>
              <a:rPr lang="en-CA" dirty="0"/>
              <a:t>Display </a:t>
            </a:r>
            <a:r>
              <a:rPr lang="en-CA" b="1" dirty="0" err="1"/>
              <a:t>val</a:t>
            </a:r>
            <a:r>
              <a:rPr lang="en-CA" b="1" dirty="0"/>
              <a:t>++                  // </a:t>
            </a:r>
            <a:r>
              <a:rPr lang="en-CA" dirty="0"/>
              <a:t>displays</a:t>
            </a:r>
            <a:r>
              <a:rPr lang="en-CA" b="1" dirty="0"/>
              <a:t> 10</a:t>
            </a:r>
          </a:p>
          <a:p>
            <a:pPr marL="0" indent="0">
              <a:buNone/>
            </a:pPr>
            <a:r>
              <a:rPr lang="en-CA" b="1" dirty="0"/>
              <a:t>					    // </a:t>
            </a:r>
            <a:r>
              <a:rPr lang="en-CA" dirty="0" err="1"/>
              <a:t>val</a:t>
            </a:r>
            <a:r>
              <a:rPr lang="en-CA" dirty="0"/>
              <a:t> is  now </a:t>
            </a:r>
            <a:r>
              <a:rPr lang="en-CA" b="1" dirty="0"/>
              <a:t>11</a:t>
            </a:r>
          </a:p>
          <a:p>
            <a:pPr marL="0" indent="0">
              <a:buNone/>
            </a:pPr>
            <a:r>
              <a:rPr lang="en-CA" dirty="0"/>
              <a:t>Display ++</a:t>
            </a:r>
            <a:r>
              <a:rPr lang="en-CA" b="1" dirty="0" err="1"/>
              <a:t>val</a:t>
            </a:r>
            <a:r>
              <a:rPr lang="en-CA" b="1" dirty="0"/>
              <a:t>                  // </a:t>
            </a:r>
            <a:r>
              <a:rPr lang="en-CA" dirty="0"/>
              <a:t>sets </a:t>
            </a:r>
            <a:r>
              <a:rPr lang="en-CA" dirty="0" err="1"/>
              <a:t>val</a:t>
            </a:r>
            <a:r>
              <a:rPr lang="en-CA" dirty="0"/>
              <a:t> to </a:t>
            </a:r>
            <a:r>
              <a:rPr lang="en-CA" b="1" dirty="0"/>
              <a:t>12</a:t>
            </a:r>
            <a:r>
              <a:rPr lang="en-CA" dirty="0"/>
              <a:t>, then displays it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num= --</a:t>
            </a:r>
            <a:r>
              <a:rPr lang="en-CA" b="1" dirty="0" err="1"/>
              <a:t>val</a:t>
            </a:r>
            <a:r>
              <a:rPr lang="en-CA" b="1" dirty="0"/>
              <a:t>			    // </a:t>
            </a:r>
            <a:r>
              <a:rPr lang="en-CA" dirty="0"/>
              <a:t>sets </a:t>
            </a:r>
            <a:r>
              <a:rPr lang="en-CA" dirty="0" err="1"/>
              <a:t>val</a:t>
            </a:r>
            <a:r>
              <a:rPr lang="en-CA" dirty="0"/>
              <a:t> to </a:t>
            </a:r>
            <a:r>
              <a:rPr lang="en-CA" b="1" dirty="0"/>
              <a:t>11,</a:t>
            </a:r>
          </a:p>
          <a:p>
            <a:pPr marL="0" indent="0">
              <a:buNone/>
            </a:pPr>
            <a:r>
              <a:rPr lang="en-CA" b="1" dirty="0"/>
              <a:t>					    // </a:t>
            </a:r>
            <a:r>
              <a:rPr lang="en-CA" dirty="0"/>
              <a:t>stores</a:t>
            </a:r>
            <a:r>
              <a:rPr lang="en-CA" b="1" dirty="0"/>
              <a:t> 11 </a:t>
            </a:r>
            <a:r>
              <a:rPr lang="en-CA" dirty="0"/>
              <a:t>in num</a:t>
            </a:r>
          </a:p>
          <a:p>
            <a:pPr marL="0" indent="0">
              <a:buNone/>
            </a:pPr>
            <a:r>
              <a:rPr lang="en-CA" b="1" dirty="0"/>
              <a:t>num= </a:t>
            </a:r>
            <a:r>
              <a:rPr lang="en-CA" b="1" dirty="0" err="1"/>
              <a:t>val</a:t>
            </a:r>
            <a:r>
              <a:rPr lang="en-CA" b="1" dirty="0"/>
              <a:t>--			    // </a:t>
            </a:r>
            <a:r>
              <a:rPr lang="en-CA" dirty="0"/>
              <a:t>stores</a:t>
            </a:r>
            <a:r>
              <a:rPr lang="en-CA" b="1" dirty="0"/>
              <a:t> 11 </a:t>
            </a:r>
            <a:r>
              <a:rPr lang="en-CA" dirty="0"/>
              <a:t>in num</a:t>
            </a:r>
            <a:r>
              <a:rPr lang="en-CA" b="1" dirty="0"/>
              <a:t>,</a:t>
            </a:r>
          </a:p>
          <a:p>
            <a:pPr marL="0" indent="0">
              <a:buNone/>
            </a:pPr>
            <a:r>
              <a:rPr lang="en-CA" b="1" dirty="0"/>
              <a:t>					    // </a:t>
            </a:r>
            <a:r>
              <a:rPr lang="en-CA" dirty="0"/>
              <a:t>sets </a:t>
            </a:r>
            <a:r>
              <a:rPr lang="en-CA" dirty="0" err="1"/>
              <a:t>val</a:t>
            </a:r>
            <a:r>
              <a:rPr lang="en-CA" dirty="0"/>
              <a:t> to </a:t>
            </a:r>
            <a:r>
              <a:rPr lang="en-CA" b="1" dirty="0"/>
              <a:t>10 </a:t>
            </a:r>
          </a:p>
          <a:p>
            <a:pPr marL="0" indent="0">
              <a:buNone/>
            </a:pPr>
            <a:r>
              <a:rPr lang="en-CA" b="1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67660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3032-CD23-41B1-AA53-4B7C5156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Loops: The while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4BD0-0D61-42EF-A52A-46D72984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control structure that causes a statement or statements to repeat 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format of the while loop: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(expression)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statement;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can also be a block of statements enclosed in { }</a:t>
            </a:r>
            <a:endParaRPr lang="en-CA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5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AE09-240D-463B-8698-4C22FC8D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While Loop -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C8459-5BE1-4131-9E28-FA841C50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evaluated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executed, and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evaluated 	again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–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false,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loop is finished and program statements 	following </a:t>
            </a:r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endParaRPr lang="en-CA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6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07E0-F4AE-4840-977E-53B3F461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logic of a </a:t>
            </a:r>
            <a:r>
              <a:rPr lang="en-CA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3E74-103A-43C7-BE82-C8DCFFB8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Image result for logic while loop">
            <a:extLst>
              <a:ext uri="{FF2B5EF4-FFF2-40B4-BE49-F238E27FC236}">
                <a16:creationId xmlns:a16="http://schemas.microsoft.com/office/drawing/2014/main" id="{D9A34C37-165B-4CA9-B794-4F0A4649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590675"/>
            <a:ext cx="5529360" cy="450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8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6D3C-0EA4-406E-9C47-F5CB94A2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5788"/>
            <a:ext cx="8911687" cy="1280890"/>
          </a:xfrm>
        </p:spPr>
        <p:txBody>
          <a:bodyPr/>
          <a:lstStyle/>
          <a:p>
            <a:r>
              <a:rPr lang="en-CA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C024-43D2-4DF4-96AF-E34D79D97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5" y="2180253"/>
            <a:ext cx="8915400" cy="3777622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Step1. Start</a:t>
            </a:r>
          </a:p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Step2. Declare number</a:t>
            </a:r>
          </a:p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number=1</a:t>
            </a:r>
          </a:p>
          <a:p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Step4. loop while (number &lt;=5)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Display “Hello”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number=number+1</a:t>
            </a:r>
          </a:p>
          <a:p>
            <a:pPr marL="0" indent="0">
              <a:buNone/>
            </a:pP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end while</a:t>
            </a:r>
          </a:p>
          <a:p>
            <a:r>
              <a:rPr lang="en-CA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Step5. </a:t>
            </a:r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6BBF0-1DF6-41DA-BADA-D068222B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303" y="-43841"/>
            <a:ext cx="437429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8BBEB-D91D-41AC-83CE-FF6B3923895A}"/>
              </a:ext>
            </a:extLst>
          </p:cNvPr>
          <p:cNvSpPr txBox="1"/>
          <p:nvPr/>
        </p:nvSpPr>
        <p:spPr>
          <a:xfrm>
            <a:off x="4217437" y="2351314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accent1"/>
                </a:solidFill>
              </a:rPr>
              <a:t>Test this expression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F97ED4-B2F4-4541-B5D3-8213BBCC0655}"/>
              </a:ext>
            </a:extLst>
          </p:cNvPr>
          <p:cNvCxnSpPr/>
          <p:nvPr/>
        </p:nvCxnSpPr>
        <p:spPr>
          <a:xfrm flipH="1">
            <a:off x="4208106" y="2743200"/>
            <a:ext cx="830425" cy="335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5C70F89C-9916-4A06-AA52-E47D5344AE0B}"/>
              </a:ext>
            </a:extLst>
          </p:cNvPr>
          <p:cNvSpPr/>
          <p:nvPr/>
        </p:nvSpPr>
        <p:spPr>
          <a:xfrm>
            <a:off x="4599656" y="3429000"/>
            <a:ext cx="345233" cy="993711"/>
          </a:xfrm>
          <a:prstGeom prst="rightBrace">
            <a:avLst>
              <a:gd name="adj1" fmla="val 54279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D8CB2-A785-4BCB-999A-B0E51DF43BD8}"/>
              </a:ext>
            </a:extLst>
          </p:cNvPr>
          <p:cNvSpPr txBox="1"/>
          <p:nvPr/>
        </p:nvSpPr>
        <p:spPr>
          <a:xfrm>
            <a:off x="4861244" y="3601612"/>
            <a:ext cx="403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B050"/>
                </a:solidFill>
              </a:rPr>
              <a:t>If the expression Is true, </a:t>
            </a:r>
          </a:p>
          <a:p>
            <a:r>
              <a:rPr lang="en-CA" dirty="0">
                <a:solidFill>
                  <a:srgbClr val="00B050"/>
                </a:solidFill>
              </a:rPr>
              <a:t>perform these statements</a:t>
            </a:r>
          </a:p>
        </p:txBody>
      </p:sp>
    </p:spTree>
    <p:extLst>
      <p:ext uri="{BB962C8B-B14F-4D97-AF65-F5344CB8AC3E}">
        <p14:creationId xmlns:p14="http://schemas.microsoft.com/office/powerpoint/2010/main" val="29677466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4967</TotalTime>
  <Words>618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Wisp</vt:lpstr>
      <vt:lpstr>Repetition Structures </vt:lpstr>
      <vt:lpstr>The Increment and Decrement Operators</vt:lpstr>
      <vt:lpstr>The Increment and Decrement Operators</vt:lpstr>
      <vt:lpstr>Prefix vs. Postfix</vt:lpstr>
      <vt:lpstr>Prefix vs. Postfix-Examples</vt:lpstr>
      <vt:lpstr>Introduction to Loops: The while Loop</vt:lpstr>
      <vt:lpstr>While Loop - How it works</vt:lpstr>
      <vt:lpstr>The logic of a while Loop</vt:lpstr>
      <vt:lpstr>While Loop-example</vt:lpstr>
      <vt:lpstr>Example: Average Age of a Class — While/WhileEnd</vt:lpstr>
      <vt:lpstr>Repeat/Until Algorithm Format Posttest Looping (Do-While Loop)</vt:lpstr>
      <vt:lpstr>Flowchart Diagram of Repeat/Until</vt:lpstr>
      <vt:lpstr>Average Age of a Class — Repeat/Until</vt:lpstr>
      <vt:lpstr>Automatic Counter Loop Format Pretest Looping (For / Counter Loop)</vt:lpstr>
      <vt:lpstr>Flowchart of Automatic-Counter Loop</vt:lpstr>
      <vt:lpstr>Example of an Algorithm and Flowchart for a Problem Using an Automatic-Counter Loop</vt:lpstr>
      <vt:lpstr>Exercice 6.1</vt:lpstr>
      <vt:lpstr>Exercice 6.2</vt:lpstr>
      <vt:lpstr>Exercice 6.3</vt:lpstr>
      <vt:lpstr>Exercice 6.4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atef za</dc:creator>
  <cp:lastModifiedBy>Atef Zaguia</cp:lastModifiedBy>
  <cp:revision>81</cp:revision>
  <dcterms:created xsi:type="dcterms:W3CDTF">2019-02-02T18:52:05Z</dcterms:created>
  <dcterms:modified xsi:type="dcterms:W3CDTF">2020-08-26T20:07:42Z</dcterms:modified>
</cp:coreProperties>
</file>