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9" r:id="rId1"/>
  </p:sldMasterIdLst>
  <p:notesMasterIdLst>
    <p:notesMasterId r:id="rId19"/>
  </p:notesMasterIdLst>
  <p:handoutMasterIdLst>
    <p:handoutMasterId r:id="rId20"/>
  </p:handoutMasterIdLst>
  <p:sldIdLst>
    <p:sldId id="548" r:id="rId2"/>
    <p:sldId id="588" r:id="rId3"/>
    <p:sldId id="527" r:id="rId4"/>
    <p:sldId id="579" r:id="rId5"/>
    <p:sldId id="528" r:id="rId6"/>
    <p:sldId id="529" r:id="rId7"/>
    <p:sldId id="596" r:id="rId8"/>
    <p:sldId id="589" r:id="rId9"/>
    <p:sldId id="590" r:id="rId10"/>
    <p:sldId id="591" r:id="rId11"/>
    <p:sldId id="598" r:id="rId12"/>
    <p:sldId id="599" r:id="rId13"/>
    <p:sldId id="593" r:id="rId14"/>
    <p:sldId id="583" r:id="rId15"/>
    <p:sldId id="584" r:id="rId16"/>
    <p:sldId id="597" r:id="rId17"/>
    <p:sldId id="594" r:id="rId1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22" autoAdjust="0"/>
    <p:restoredTop sz="85714"/>
  </p:normalViewPr>
  <p:slideViewPr>
    <p:cSldViewPr>
      <p:cViewPr varScale="1">
        <p:scale>
          <a:sx n="94" d="100"/>
          <a:sy n="94" d="100"/>
        </p:scale>
        <p:origin x="134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56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61484CB7-5627-FB46-AC8A-9DECF3E537F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4A845753-943A-E340-92C2-11EB898441C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A4238010-C419-3F43-A8EE-1881465978B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AE54755E-3FD6-A14F-8341-24FD0E368B3C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fld id="{26202B00-625F-6A4D-BC2D-867E413C619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1673A270-4EE5-A941-B16E-FE3F636733A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FD28D2F5-E1BB-B646-82F2-57797B70FCB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4" name="Rectangle 4">
            <a:extLst>
              <a:ext uri="{FF2B5EF4-FFF2-40B4-BE49-F238E27FC236}">
                <a16:creationId xmlns:a16="http://schemas.microsoft.com/office/drawing/2014/main" id="{5C0D786D-41D2-E444-AA12-FEA9D072B74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DBDBDF8B-CA4B-ED42-B81E-DCB4CDC0693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93C464C6-35C5-6D4F-A5DD-238A7C22DD9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A01E660C-47DA-1849-A823-2806B3033C1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fld id="{C82FDA1F-E0EC-4B43-8947-0DD07C659CC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2FDA1F-E0EC-4B43-8947-0DD07C659CC3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663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>
            <a:extLst>
              <a:ext uri="{FF2B5EF4-FFF2-40B4-BE49-F238E27FC236}">
                <a16:creationId xmlns:a16="http://schemas.microsoft.com/office/drawing/2014/main" id="{04CE31E7-75A8-D4B2-517E-45A84C0C792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>
            <a:extLst>
              <a:ext uri="{FF2B5EF4-FFF2-40B4-BE49-F238E27FC236}">
                <a16:creationId xmlns:a16="http://schemas.microsoft.com/office/drawing/2014/main" id="{9125D2BC-56E0-3ABF-98B7-F267121664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22532" name="Slide Number Placeholder 3">
            <a:extLst>
              <a:ext uri="{FF2B5EF4-FFF2-40B4-BE49-F238E27FC236}">
                <a16:creationId xmlns:a16="http://schemas.microsoft.com/office/drawing/2014/main" id="{FF0E2BE8-F5C8-550A-6779-05C5A117A8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12740BA-E881-4CD4-B917-8B7517F7B5D5}" type="slidenum">
              <a:rPr lang="en-GB" altLang="en-US" sz="1200" b="0"/>
              <a:pPr/>
              <a:t>11</a:t>
            </a:fld>
            <a:endParaRPr lang="en-GB" altLang="en-US" sz="1200" b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>
            <a:extLst>
              <a:ext uri="{FF2B5EF4-FFF2-40B4-BE49-F238E27FC236}">
                <a16:creationId xmlns:a16="http://schemas.microsoft.com/office/drawing/2014/main" id="{CA23BCBA-AECE-7657-7677-37754071095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>
            <a:extLst>
              <a:ext uri="{FF2B5EF4-FFF2-40B4-BE49-F238E27FC236}">
                <a16:creationId xmlns:a16="http://schemas.microsoft.com/office/drawing/2014/main" id="{17A90978-B9AD-9D1F-DDC5-1A9BF14D24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23556" name="Slide Number Placeholder 3">
            <a:extLst>
              <a:ext uri="{FF2B5EF4-FFF2-40B4-BE49-F238E27FC236}">
                <a16:creationId xmlns:a16="http://schemas.microsoft.com/office/drawing/2014/main" id="{CFFD35C4-EF91-0133-E6D1-EBA0CE6C0B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0D655FB-9904-4BD0-97D8-0A64C2E0F112}" type="slidenum">
              <a:rPr lang="en-GB" altLang="en-US" sz="1200" b="0"/>
              <a:pPr/>
              <a:t>12</a:t>
            </a:fld>
            <a:endParaRPr lang="en-GB" altLang="en-US" sz="1200" b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895A9EB3-5A4E-8A4B-9B0E-F64B0319E0E4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51D23B1D-ACB3-D342-87C4-BAFA1115654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A1523F29-AC60-3049-8D62-10C87E7E5BE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>
              <a:extLst>
                <a:ext uri="{FF2B5EF4-FFF2-40B4-BE49-F238E27FC236}">
                  <a16:creationId xmlns:a16="http://schemas.microsoft.com/office/drawing/2014/main" id="{EB0D9836-3DA1-AE4E-A4A2-9FCC37F787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>
                <a:extLst>
                  <a:ext uri="{FF2B5EF4-FFF2-40B4-BE49-F238E27FC236}">
                    <a16:creationId xmlns:a16="http://schemas.microsoft.com/office/drawing/2014/main" id="{0BD7E3F6-ADD3-2B47-8564-DB96B2E5276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>
                <a:extLst>
                  <a:ext uri="{FF2B5EF4-FFF2-40B4-BE49-F238E27FC236}">
                    <a16:creationId xmlns:a16="http://schemas.microsoft.com/office/drawing/2014/main" id="{52DD61CF-D996-5840-8A52-1A4EABCB1DD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>
                <a:extLst>
                  <a:ext uri="{FF2B5EF4-FFF2-40B4-BE49-F238E27FC236}">
                    <a16:creationId xmlns:a16="http://schemas.microsoft.com/office/drawing/2014/main" id="{7A359DCC-727D-244C-91AF-6E209F66473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>
                <a:extLst>
                  <a:ext uri="{FF2B5EF4-FFF2-40B4-BE49-F238E27FC236}">
                    <a16:creationId xmlns:a16="http://schemas.microsoft.com/office/drawing/2014/main" id="{F0766D59-D676-6649-B83B-5D495C5FD38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>
                <a:extLst>
                  <a:ext uri="{FF2B5EF4-FFF2-40B4-BE49-F238E27FC236}">
                    <a16:creationId xmlns:a16="http://schemas.microsoft.com/office/drawing/2014/main" id="{17DE7337-46DF-C646-8405-8335E127AAA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>
                <a:extLst>
                  <a:ext uri="{FF2B5EF4-FFF2-40B4-BE49-F238E27FC236}">
                    <a16:creationId xmlns:a16="http://schemas.microsoft.com/office/drawing/2014/main" id="{143C08D6-EC24-6343-922E-4B8095E2D7D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>
                <a:extLst>
                  <a:ext uri="{FF2B5EF4-FFF2-40B4-BE49-F238E27FC236}">
                    <a16:creationId xmlns:a16="http://schemas.microsoft.com/office/drawing/2014/main" id="{267D01E5-16F2-144B-8710-DE3031AC476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>
                <a:extLst>
                  <a:ext uri="{FF2B5EF4-FFF2-40B4-BE49-F238E27FC236}">
                    <a16:creationId xmlns:a16="http://schemas.microsoft.com/office/drawing/2014/main" id="{7A24CB61-F600-2140-BB7B-C3ADD0FBC57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>
                <a:extLst>
                  <a:ext uri="{FF2B5EF4-FFF2-40B4-BE49-F238E27FC236}">
                    <a16:creationId xmlns:a16="http://schemas.microsoft.com/office/drawing/2014/main" id="{A97F2998-A7A9-9343-93B9-450091C81A3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>
                <a:extLst>
                  <a:ext uri="{FF2B5EF4-FFF2-40B4-BE49-F238E27FC236}">
                    <a16:creationId xmlns:a16="http://schemas.microsoft.com/office/drawing/2014/main" id="{C2E77069-C08B-724F-8EB8-2E4E034A991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6145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146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>
            <a:extLst>
              <a:ext uri="{FF2B5EF4-FFF2-40B4-BE49-F238E27FC236}">
                <a16:creationId xmlns:a16="http://schemas.microsoft.com/office/drawing/2014/main" id="{FB268399-29FC-8644-949C-AD07B99527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Farkas</a:t>
            </a:r>
          </a:p>
        </p:txBody>
      </p:sp>
      <p:sp>
        <p:nvSpPr>
          <p:cNvPr id="19" name="Rectangle 17">
            <a:extLst>
              <a:ext uri="{FF2B5EF4-FFF2-40B4-BE49-F238E27FC236}">
                <a16:creationId xmlns:a16="http://schemas.microsoft.com/office/drawing/2014/main" id="{D116D6FC-009A-6346-9043-645AA02F459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/>
              <a:t>Security Overview</a:t>
            </a:r>
          </a:p>
        </p:txBody>
      </p:sp>
      <p:sp>
        <p:nvSpPr>
          <p:cNvPr id="20" name="Rectangle 18">
            <a:extLst>
              <a:ext uri="{FF2B5EF4-FFF2-40B4-BE49-F238E27FC236}">
                <a16:creationId xmlns:a16="http://schemas.microsoft.com/office/drawing/2014/main" id="{AAB144D3-68F7-9F49-AD63-7D25B13D08C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CEE0A9-6497-5140-B87D-2396A44BB0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7588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CBC8309-B0D0-5D48-B015-FE5BE16FAF6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CSCE 824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05D7A86-718D-654F-9675-0177E2589BB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1E1800F-1F16-284D-A432-499F3D3B047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BA513267-BCE1-C640-9F2A-72A9620F899E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Farkas</a:t>
            </a:r>
          </a:p>
        </p:txBody>
      </p:sp>
    </p:spTree>
    <p:extLst>
      <p:ext uri="{BB962C8B-B14F-4D97-AF65-F5344CB8AC3E}">
        <p14:creationId xmlns:p14="http://schemas.microsoft.com/office/powerpoint/2010/main" val="1947605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35865F4-F243-D64F-BDBD-53F1A190AB6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CSCE 824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A8A281F-EC8B-F04B-AA3C-4E3535A1D49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A06BBEE-71BC-0845-A68D-7B254C273CB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CE0A951B-D98A-0E42-8BCD-7B876D18EA63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Farkas</a:t>
            </a:r>
          </a:p>
        </p:txBody>
      </p:sp>
    </p:spTree>
    <p:extLst>
      <p:ext uri="{BB962C8B-B14F-4D97-AF65-F5344CB8AC3E}">
        <p14:creationId xmlns:p14="http://schemas.microsoft.com/office/powerpoint/2010/main" val="23796107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22916E5-336C-927C-0754-A00E6AB3ECA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C7900B2-F7E2-35DD-65EF-FDFFECBF26E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291CE03-8ED2-EF41-92D1-66DE2B46A1A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3E8726-C884-4E47-B55D-C49F9C60CA8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3089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5DCB0C1-682D-354D-9B67-FDE6D9EFD36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Security Overview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F8F04E5-9B0B-DF4C-BD25-8484A668C8C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94525C-1EAE-864F-AD60-33FDDCC0F78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D484DAFC-CC7F-4A45-8604-C89E77FA9A90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Farkas</a:t>
            </a:r>
          </a:p>
        </p:txBody>
      </p:sp>
    </p:spTree>
    <p:extLst>
      <p:ext uri="{BB962C8B-B14F-4D97-AF65-F5344CB8AC3E}">
        <p14:creationId xmlns:p14="http://schemas.microsoft.com/office/powerpoint/2010/main" val="2172385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CF48B8B-B5A1-3145-BE47-46A30B62393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CSCE 824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2C2EDDD-CDA9-4A46-84A8-61DD043BC45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D6150E8-A4D8-E24A-971D-26B4D5289F0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FEF58054-8EB3-6245-BAA2-C46C60F17B38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Farkas</a:t>
            </a:r>
          </a:p>
        </p:txBody>
      </p:sp>
    </p:spTree>
    <p:extLst>
      <p:ext uri="{BB962C8B-B14F-4D97-AF65-F5344CB8AC3E}">
        <p14:creationId xmlns:p14="http://schemas.microsoft.com/office/powerpoint/2010/main" val="2103492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AF8E303-7A93-6748-B4B1-B3C40C2C037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CSCE 824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803DBFB-38DE-D84B-AB8D-59B76B022FD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367E2A8-0554-1F4C-8C33-DE2C9B1892B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82769225-599B-F346-AA7A-0FD2759B9014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Farkas</a:t>
            </a:r>
          </a:p>
        </p:txBody>
      </p:sp>
    </p:spTree>
    <p:extLst>
      <p:ext uri="{BB962C8B-B14F-4D97-AF65-F5344CB8AC3E}">
        <p14:creationId xmlns:p14="http://schemas.microsoft.com/office/powerpoint/2010/main" val="4192565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608BA1E-59EF-054C-B3D2-6E4C735AB14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CSCE 824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A954CC1-D3A7-074D-9266-0CE246696CF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81C54D0-94DE-8846-9835-FA00CD09F1A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702A44AB-FACB-4D40-AD66-1B4D7FF7ED54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Farkas</a:t>
            </a:r>
          </a:p>
        </p:txBody>
      </p:sp>
    </p:spTree>
    <p:extLst>
      <p:ext uri="{BB962C8B-B14F-4D97-AF65-F5344CB8AC3E}">
        <p14:creationId xmlns:p14="http://schemas.microsoft.com/office/powerpoint/2010/main" val="2491374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9CA344-D0C6-FF4D-BEAA-9FA8FBBF898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CSCE 824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8E439F-128B-F744-A655-2A522E87029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6DE7478-3EE2-E542-A184-ACC427813C0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4BA62226-B138-BE45-9115-6F9074C4FA52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Farkas</a:t>
            </a:r>
          </a:p>
        </p:txBody>
      </p:sp>
    </p:spTree>
    <p:extLst>
      <p:ext uri="{BB962C8B-B14F-4D97-AF65-F5344CB8AC3E}">
        <p14:creationId xmlns:p14="http://schemas.microsoft.com/office/powerpoint/2010/main" val="2125673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769020E0-5C5C-F848-A623-13BE1DCC189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CSCE 824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D9F7599D-0901-2E48-AE15-119FA077AE6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644E832-2F1C-6C49-AE96-02519D68167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13564159-C434-684E-A260-8E95B12CB62E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Farkas</a:t>
            </a:r>
          </a:p>
        </p:txBody>
      </p:sp>
    </p:spTree>
    <p:extLst>
      <p:ext uri="{BB962C8B-B14F-4D97-AF65-F5344CB8AC3E}">
        <p14:creationId xmlns:p14="http://schemas.microsoft.com/office/powerpoint/2010/main" val="4034625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944F2C4-B0D7-AC4F-92AA-51A951F95DE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CSCE 824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D9B0B3D-EDF5-AE45-B572-C557151C55A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4A1DFA9-4501-B24A-94D5-E697EDC49FF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525AD3A8-2497-8D49-A93C-AFA513451E59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Farkas</a:t>
            </a:r>
          </a:p>
        </p:txBody>
      </p:sp>
    </p:spTree>
    <p:extLst>
      <p:ext uri="{BB962C8B-B14F-4D97-AF65-F5344CB8AC3E}">
        <p14:creationId xmlns:p14="http://schemas.microsoft.com/office/powerpoint/2010/main" val="49665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504C783-85D9-C940-91D8-DEC9D7E4338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CSCE 824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49CB94B-A3CB-6745-9010-C976A02ACE1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8ACFF9D-933C-B141-841E-54C49615880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EB4B01F0-8973-1640-AE42-3302C8CAFABF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Farkas</a:t>
            </a:r>
          </a:p>
        </p:txBody>
      </p:sp>
    </p:spTree>
    <p:extLst>
      <p:ext uri="{BB962C8B-B14F-4D97-AF65-F5344CB8AC3E}">
        <p14:creationId xmlns:p14="http://schemas.microsoft.com/office/powerpoint/2010/main" val="1570243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CB459910-39AE-D64C-8DE1-6038972D99B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 dirty="0" smtClean="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Security Overview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3F7DCEB1-B402-A942-BDFC-12E1F8CEB8A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604020202020204" pitchFamily="34" charset="0"/>
              </a:defRPr>
            </a:lvl1pPr>
          </a:lstStyle>
          <a:p>
            <a:fld id="{0BE602E4-9AEA-4E4C-8083-F847C3D0F3A2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1028" name="Group 4">
            <a:extLst>
              <a:ext uri="{FF2B5EF4-FFF2-40B4-BE49-F238E27FC236}">
                <a16:creationId xmlns:a16="http://schemas.microsoft.com/office/drawing/2014/main" id="{E5386292-7FED-5144-8B26-51C2CAEA4925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>
              <a:extLst>
                <a:ext uri="{FF2B5EF4-FFF2-40B4-BE49-F238E27FC236}">
                  <a16:creationId xmlns:a16="http://schemas.microsoft.com/office/drawing/2014/main" id="{839B9892-0B7B-5D44-BF31-D0EA88FCCC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>
              <a:extLst>
                <a:ext uri="{FF2B5EF4-FFF2-40B4-BE49-F238E27FC236}">
                  <a16:creationId xmlns:a16="http://schemas.microsoft.com/office/drawing/2014/main" id="{92E768F7-7168-BB4B-BDB3-237BEB86F0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>
              <a:extLst>
                <a:ext uri="{FF2B5EF4-FFF2-40B4-BE49-F238E27FC236}">
                  <a16:creationId xmlns:a16="http://schemas.microsoft.com/office/drawing/2014/main" id="{A87C5B6E-AAC8-9742-B102-CF86ECEDA3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>
              <a:extLst>
                <a:ext uri="{FF2B5EF4-FFF2-40B4-BE49-F238E27FC236}">
                  <a16:creationId xmlns:a16="http://schemas.microsoft.com/office/drawing/2014/main" id="{AC5907FE-77B6-4E46-87F0-53CB232E63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>
              <a:extLst>
                <a:ext uri="{FF2B5EF4-FFF2-40B4-BE49-F238E27FC236}">
                  <a16:creationId xmlns:a16="http://schemas.microsoft.com/office/drawing/2014/main" id="{9C954327-151B-AC45-BBED-C7BF9B32D4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>
              <a:extLst>
                <a:ext uri="{FF2B5EF4-FFF2-40B4-BE49-F238E27FC236}">
                  <a16:creationId xmlns:a16="http://schemas.microsoft.com/office/drawing/2014/main" id="{65577500-CDC1-3045-9B09-045383A76D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>
              <a:extLst>
                <a:ext uri="{FF2B5EF4-FFF2-40B4-BE49-F238E27FC236}">
                  <a16:creationId xmlns:a16="http://schemas.microsoft.com/office/drawing/2014/main" id="{2EF5D5E1-63F4-B143-8397-EE1DFAA0D1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>
              <a:extLst>
                <a:ext uri="{FF2B5EF4-FFF2-40B4-BE49-F238E27FC236}">
                  <a16:creationId xmlns:a16="http://schemas.microsoft.com/office/drawing/2014/main" id="{EE022A8D-1FAE-E446-9FF1-1984E0C397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>
              <a:extLst>
                <a:ext uri="{FF2B5EF4-FFF2-40B4-BE49-F238E27FC236}">
                  <a16:creationId xmlns:a16="http://schemas.microsoft.com/office/drawing/2014/main" id="{E96EB66D-ABB0-A54F-B545-76E6F638D8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>
            <a:extLst>
              <a:ext uri="{FF2B5EF4-FFF2-40B4-BE49-F238E27FC236}">
                <a16:creationId xmlns:a16="http://schemas.microsoft.com/office/drawing/2014/main" id="{052DB434-A98A-E64E-88BA-1D06603F98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0" name="Rectangle 15">
            <a:extLst>
              <a:ext uri="{FF2B5EF4-FFF2-40B4-BE49-F238E27FC236}">
                <a16:creationId xmlns:a16="http://schemas.microsoft.com/office/drawing/2014/main" id="{00D95C0B-51AF-E64A-B2F3-B290B7C8A7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0432" name="Rectangle 16">
            <a:extLst>
              <a:ext uri="{FF2B5EF4-FFF2-40B4-BE49-F238E27FC236}">
                <a16:creationId xmlns:a16="http://schemas.microsoft.com/office/drawing/2014/main" id="{A9A2879A-05D2-F344-AEFB-9E1CED97622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Farkas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1" r:id="rId1"/>
    <p:sldLayoutId id="2147484030" r:id="rId2"/>
    <p:sldLayoutId id="2147484042" r:id="rId3"/>
    <p:sldLayoutId id="2147484043" r:id="rId4"/>
    <p:sldLayoutId id="2147484044" r:id="rId5"/>
    <p:sldLayoutId id="2147484045" r:id="rId6"/>
    <p:sldLayoutId id="2147484046" r:id="rId7"/>
    <p:sldLayoutId id="2147484047" r:id="rId8"/>
    <p:sldLayoutId id="2147484048" r:id="rId9"/>
    <p:sldLayoutId id="2147484049" r:id="rId10"/>
    <p:sldLayoutId id="2147484050" r:id="rId11"/>
    <p:sldLayoutId id="2147484051" r:id="rId12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>
            <a:extLst>
              <a:ext uri="{FF2B5EF4-FFF2-40B4-BE49-F238E27FC236}">
                <a16:creationId xmlns:a16="http://schemas.microsoft.com/office/drawing/2014/main" id="{A0F6719D-1537-43CB-AAC7-2B8B808149E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133600" y="2362200"/>
            <a:ext cx="6705600" cy="3810000"/>
          </a:xfrm>
        </p:spPr>
        <p:txBody>
          <a:bodyPr/>
          <a:lstStyle/>
          <a:p>
            <a:pPr marL="609600" indent="-609600" algn="ctr">
              <a:defRPr/>
            </a:pPr>
            <a:r>
              <a:rPr lang="en-US" sz="4400" b="1" dirty="0">
                <a:solidFill>
                  <a:schemeClr val="accent3"/>
                </a:solidFill>
              </a:rPr>
              <a:t>Search Algorithms</a:t>
            </a:r>
          </a:p>
          <a:p>
            <a:pPr marL="609600" indent="-609600" algn="ctr">
              <a:defRPr/>
            </a:pPr>
            <a:endParaRPr lang="en-US" sz="1800" b="1" dirty="0">
              <a:solidFill>
                <a:schemeClr val="accent3"/>
              </a:solidFill>
            </a:endParaRPr>
          </a:p>
          <a:p>
            <a:pPr marL="609600" indent="-609600" algn="ctr">
              <a:defRPr/>
            </a:pPr>
            <a:r>
              <a:rPr lang="en-US" sz="1800" b="1" dirty="0">
                <a:solidFill>
                  <a:schemeClr val="accent3"/>
                </a:solidFill>
              </a:rPr>
              <a:t>Sequential Search (Linear Search)</a:t>
            </a:r>
          </a:p>
          <a:p>
            <a:pPr marL="609600" indent="-609600" algn="ctr">
              <a:defRPr/>
            </a:pPr>
            <a:r>
              <a:rPr lang="en-US" sz="1800" b="1" dirty="0">
                <a:solidFill>
                  <a:schemeClr val="accent3"/>
                </a:solidFill>
              </a:rPr>
              <a:t>Binary Search</a:t>
            </a:r>
          </a:p>
        </p:txBody>
      </p:sp>
    </p:spTree>
    <p:extLst>
      <p:ext uri="{BB962C8B-B14F-4D97-AF65-F5344CB8AC3E}">
        <p14:creationId xmlns:p14="http://schemas.microsoft.com/office/powerpoint/2010/main" val="2316240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E2F96E-9D69-DEC0-746B-8204686AC3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69D4AAD-2D25-40AD-B8C5-36869E588BF1}" type="slidenum">
              <a:rPr lang="zh-TW" altLang="en-US" sz="1000">
                <a:latin typeface="Tahoma" panose="020B0604030504040204" pitchFamily="34" charset="0"/>
              </a:rPr>
              <a:pPr/>
              <a:t>10</a:t>
            </a:fld>
            <a:endParaRPr lang="en-US" altLang="zh-TW" sz="1000">
              <a:latin typeface="Tahoma" panose="020B0604030504040204" pitchFamily="34" charset="0"/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C436DEEF-DC16-1081-2E46-18C26ADCA1B3}"/>
              </a:ext>
            </a:extLst>
          </p:cNvPr>
          <p:cNvSpPr>
            <a:spLocks noChangeArrowheads="1"/>
          </p:cNvSpPr>
          <p:nvPr>
            <p:ph type="title"/>
          </p:nvPr>
        </p:nvSpPr>
        <p:spPr bwMode="auto">
          <a:xfrm>
            <a:off x="762000" y="152400"/>
            <a:ext cx="7772400" cy="1143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/>
              <a:t>Binary Search</a:t>
            </a:r>
          </a:p>
        </p:txBody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3E5148C0-51D3-D041-2080-41AFA4DC975F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xfrm>
            <a:off x="685800" y="1143000"/>
            <a:ext cx="7772400" cy="5334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>
              <a:spcBef>
                <a:spcPct val="40000"/>
              </a:spcBef>
            </a:pPr>
            <a:r>
              <a:rPr lang="en-US" altLang="en-US" sz="2500"/>
              <a:t>Binary search algorithm assumes that the items in the array being searched are </a:t>
            </a:r>
            <a:r>
              <a:rPr lang="en-US" altLang="en-US" sz="2500" b="1">
                <a:solidFill>
                  <a:schemeClr val="tx2"/>
                </a:solidFill>
              </a:rPr>
              <a:t>sorted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altLang="en-US" sz="2500"/>
              <a:t>The algorithm </a:t>
            </a:r>
            <a:r>
              <a:rPr lang="en-US" altLang="en-US" sz="2500" b="1">
                <a:solidFill>
                  <a:schemeClr val="tx2"/>
                </a:solidFill>
              </a:rPr>
              <a:t>begins at the middle</a:t>
            </a:r>
            <a:r>
              <a:rPr lang="en-US" altLang="en-US" sz="2500"/>
              <a:t> of the array in a binary search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altLang="en-US" sz="2500"/>
              <a:t>If the item for which we are searching </a:t>
            </a:r>
            <a:r>
              <a:rPr lang="en-US" altLang="en-US" sz="2500" b="1">
                <a:solidFill>
                  <a:schemeClr val="tx2"/>
                </a:solidFill>
              </a:rPr>
              <a:t>is less than the item in the middle</a:t>
            </a:r>
            <a:r>
              <a:rPr lang="en-US" altLang="en-US" sz="2500"/>
              <a:t>, we know that the item won’t be in the second half of the array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altLang="en-US" sz="2500" b="1">
                <a:solidFill>
                  <a:schemeClr val="hlink"/>
                </a:solidFill>
              </a:rPr>
              <a:t>Once again</a:t>
            </a:r>
            <a:r>
              <a:rPr lang="en-US" altLang="en-US" sz="2500"/>
              <a:t> we examine the “middle” element 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altLang="en-US" sz="2500"/>
              <a:t>The process continues with each comparison cutting in half the portion of the array where the item might be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3">
            <a:extLst>
              <a:ext uri="{FF2B5EF4-FFF2-40B4-BE49-F238E27FC236}">
                <a16:creationId xmlns:a16="http://schemas.microsoft.com/office/drawing/2014/main" id="{B6B7BA55-351D-7690-6C80-EC15C8DF39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123950"/>
            <a:ext cx="8458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3200" dirty="0">
                <a:solidFill>
                  <a:schemeClr val="folHlink"/>
                </a:solidFill>
              </a:rPr>
              <a:t>  Determine whether </a:t>
            </a:r>
            <a:r>
              <a:rPr lang="en-US" altLang="en-US" sz="3200" i="1" dirty="0"/>
              <a:t>75</a:t>
            </a:r>
            <a:r>
              <a:rPr lang="en-US" altLang="en-US" sz="3200" dirty="0">
                <a:solidFill>
                  <a:schemeClr val="folHlink"/>
                </a:solidFill>
              </a:rPr>
              <a:t> is in the list </a:t>
            </a:r>
          </a:p>
        </p:txBody>
      </p:sp>
      <p:sp>
        <p:nvSpPr>
          <p:cNvPr id="15363" name="Rectangle 7">
            <a:extLst>
              <a:ext uri="{FF2B5EF4-FFF2-40B4-BE49-F238E27FC236}">
                <a16:creationId xmlns:a16="http://schemas.microsoft.com/office/drawing/2014/main" id="{03D13075-BB1F-2DD0-0653-614BD1CFF9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200" y="285750"/>
            <a:ext cx="9067800" cy="7921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en-US"/>
              <a:t>Binary Search Algorithm (Cont’d)</a:t>
            </a:r>
          </a:p>
        </p:txBody>
      </p:sp>
      <p:sp>
        <p:nvSpPr>
          <p:cNvPr id="15364" name="Line 8">
            <a:extLst>
              <a:ext uri="{FF2B5EF4-FFF2-40B4-BE49-F238E27FC236}">
                <a16:creationId xmlns:a16="http://schemas.microsoft.com/office/drawing/2014/main" id="{A6BD3F23-0E69-E498-79CB-B9B8D7B8951E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1047750"/>
            <a:ext cx="9144000" cy="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5365" name="Picture 9">
            <a:extLst>
              <a:ext uri="{FF2B5EF4-FFF2-40B4-BE49-F238E27FC236}">
                <a16:creationId xmlns:a16="http://schemas.microsoft.com/office/drawing/2014/main" id="{56908172-77F9-378D-5CE6-C852A78610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809750"/>
            <a:ext cx="83820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6" name="Text Box 10">
            <a:extLst>
              <a:ext uri="{FF2B5EF4-FFF2-40B4-BE49-F238E27FC236}">
                <a16:creationId xmlns:a16="http://schemas.microsoft.com/office/drawing/2014/main" id="{A627CB5F-47B6-C5C6-45BA-256F78D96C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5850" y="3714750"/>
            <a:ext cx="48418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/>
              <a:t>Array list with twelve (12) elements</a:t>
            </a:r>
          </a:p>
        </p:txBody>
      </p:sp>
      <p:pic>
        <p:nvPicPr>
          <p:cNvPr id="15367" name="Picture 11">
            <a:extLst>
              <a:ext uri="{FF2B5EF4-FFF2-40B4-BE49-F238E27FC236}">
                <a16:creationId xmlns:a16="http://schemas.microsoft.com/office/drawing/2014/main" id="{37653E58-3E84-ECE3-3521-3E9C299B24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324350"/>
            <a:ext cx="8382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8" name="Text Box 12">
            <a:extLst>
              <a:ext uri="{FF2B5EF4-FFF2-40B4-BE49-F238E27FC236}">
                <a16:creationId xmlns:a16="http://schemas.microsoft.com/office/drawing/2014/main" id="{8513B457-1DC4-089A-75AC-9430DF1101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250" y="6319838"/>
            <a:ext cx="3810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/>
              <a:t>Search list, list[0] … list[11]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E71C39-F7F0-29EE-38E4-9DC7502924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171950"/>
            <a:ext cx="8229600" cy="1981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>
            <a:extLst>
              <a:ext uri="{FF2B5EF4-FFF2-40B4-BE49-F238E27FC236}">
                <a16:creationId xmlns:a16="http://schemas.microsoft.com/office/drawing/2014/main" id="{0E744AC8-6D39-95E8-820E-69BFBB9C6E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200" y="528637"/>
            <a:ext cx="9067800" cy="7921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en-US"/>
              <a:t>Binary Search Algorithm (Cont’d)</a:t>
            </a:r>
          </a:p>
        </p:txBody>
      </p:sp>
      <p:sp>
        <p:nvSpPr>
          <p:cNvPr id="16387" name="Line 6">
            <a:extLst>
              <a:ext uri="{FF2B5EF4-FFF2-40B4-BE49-F238E27FC236}">
                <a16:creationId xmlns:a16="http://schemas.microsoft.com/office/drawing/2014/main" id="{805394B4-FF5A-6931-A3C8-AEDC5A26627F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1290637"/>
            <a:ext cx="9144000" cy="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6388" name="Picture 7">
            <a:extLst>
              <a:ext uri="{FF2B5EF4-FFF2-40B4-BE49-F238E27FC236}">
                <a16:creationId xmlns:a16="http://schemas.microsoft.com/office/drawing/2014/main" id="{FA85447F-CFF0-E615-FDF1-012F8DB7A5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205037"/>
            <a:ext cx="8305800" cy="178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9" name="Text Box 8">
            <a:extLst>
              <a:ext uri="{FF2B5EF4-FFF2-40B4-BE49-F238E27FC236}">
                <a16:creationId xmlns:a16="http://schemas.microsoft.com/office/drawing/2014/main" id="{D5C8E9DF-C8D7-AA96-803B-F7EEF5E86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262437"/>
            <a:ext cx="3810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/>
              <a:t>Search list, list[6] … list[11]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52D72A25-954A-595B-745C-2563D4C7B5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47D6637-987D-4DCD-8A14-642697DD17F9}" type="slidenum">
              <a:rPr lang="zh-TW" altLang="en-US" sz="1000">
                <a:latin typeface="Tahoma" panose="020B0604030504040204" pitchFamily="34" charset="0"/>
              </a:rPr>
              <a:pPr/>
              <a:t>13</a:t>
            </a:fld>
            <a:endParaRPr lang="en-US" altLang="zh-TW" sz="1000">
              <a:latin typeface="Tahoma" panose="020B0604030504040204" pitchFamily="34" charset="0"/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A1A9A919-226A-DDF1-A174-A53AAF3D2E29}"/>
              </a:ext>
            </a:extLst>
          </p:cNvPr>
          <p:cNvSpPr>
            <a:spLocks noChangeArrowheads="1"/>
          </p:cNvSpPr>
          <p:nvPr>
            <p:ph type="title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/>
              <a:t>Binary Search: middle element</a:t>
            </a:r>
          </a:p>
        </p:txBody>
      </p:sp>
      <p:sp>
        <p:nvSpPr>
          <p:cNvPr id="17412" name="Line 3">
            <a:extLst>
              <a:ext uri="{FF2B5EF4-FFF2-40B4-BE49-F238E27FC236}">
                <a16:creationId xmlns:a16="http://schemas.microsoft.com/office/drawing/2014/main" id="{3E2E3FFE-EE94-C073-40B7-CFECA442088E}"/>
              </a:ext>
            </a:extLst>
          </p:cNvPr>
          <p:cNvSpPr>
            <a:spLocks noChangeShapeType="1"/>
          </p:cNvSpPr>
          <p:nvPr/>
        </p:nvSpPr>
        <p:spPr bwMode="auto">
          <a:xfrm>
            <a:off x="3619500" y="3124200"/>
            <a:ext cx="2095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3" name="Text Box 4">
            <a:extLst>
              <a:ext uri="{FF2B5EF4-FFF2-40B4-BE49-F238E27FC236}">
                <a16:creationId xmlns:a16="http://schemas.microsoft.com/office/drawing/2014/main" id="{A9371333-9D10-0DD3-3476-E0A77B6FAF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2590800"/>
            <a:ext cx="266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>
                <a:latin typeface="Courier New" panose="02070309020205020404" pitchFamily="49" charset="0"/>
              </a:rPr>
              <a:t>left + right</a:t>
            </a:r>
          </a:p>
        </p:txBody>
      </p:sp>
      <p:sp>
        <p:nvSpPr>
          <p:cNvPr id="17414" name="Text Box 5">
            <a:extLst>
              <a:ext uri="{FF2B5EF4-FFF2-40B4-BE49-F238E27FC236}">
                <a16:creationId xmlns:a16="http://schemas.microsoft.com/office/drawing/2014/main" id="{6FBB1CB3-75FA-D26A-DC95-09CB7CD5B1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4300" y="32004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>
                <a:latin typeface="Courier New" panose="02070309020205020404" pitchFamily="49" charset="0"/>
              </a:rPr>
              <a:t>2</a:t>
            </a:r>
          </a:p>
        </p:txBody>
      </p:sp>
      <p:sp>
        <p:nvSpPr>
          <p:cNvPr id="17415" name="Text Box 6">
            <a:extLst>
              <a:ext uri="{FF2B5EF4-FFF2-40B4-BE49-F238E27FC236}">
                <a16:creationId xmlns:a16="http://schemas.microsoft.com/office/drawing/2014/main" id="{8E1A7229-B780-1BA8-5418-B158C53760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2895600"/>
            <a:ext cx="121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>
                <a:latin typeface="Courier New" panose="02070309020205020404" pitchFamily="49" charset="0"/>
              </a:rPr>
              <a:t>mid =</a:t>
            </a:r>
            <a:r>
              <a:rPr lang="en-US" altLang="en-US" b="0">
                <a:latin typeface="Courier New" panose="02070309020205020404" pitchFamily="49" charset="0"/>
              </a:rPr>
              <a:t>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06DE57A7-3DDF-441D-7E30-AFC81F1255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EA7E15F-7DBC-4536-8B4E-42AB7DF13454}" type="slidenum">
              <a:rPr lang="zh-TW" altLang="en-US" sz="1000">
                <a:latin typeface="Tahoma" panose="020B0604030504040204" pitchFamily="34" charset="0"/>
              </a:rPr>
              <a:pPr/>
              <a:t>14</a:t>
            </a:fld>
            <a:endParaRPr lang="en-US" altLang="zh-TW" sz="1000">
              <a:latin typeface="Tahoma" panose="020B0604030504040204" pitchFamily="34" charset="0"/>
            </a:endParaRPr>
          </a:p>
        </p:txBody>
      </p:sp>
      <p:pic>
        <p:nvPicPr>
          <p:cNvPr id="1028" name="Picture 3">
            <a:extLst>
              <a:ext uri="{FF2B5EF4-FFF2-40B4-BE49-F238E27FC236}">
                <a16:creationId xmlns:a16="http://schemas.microsoft.com/office/drawing/2014/main" id="{C76A05B5-6628-6913-D634-8B2FCD956C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19075"/>
            <a:ext cx="5008563" cy="633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Rectangle 4">
            <a:extLst>
              <a:ext uri="{FF2B5EF4-FFF2-40B4-BE49-F238E27FC236}">
                <a16:creationId xmlns:a16="http://schemas.microsoft.com/office/drawing/2014/main" id="{3876A571-7E46-89FC-60B7-9A6B96CD2B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04800"/>
            <a:ext cx="19812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sz="3600">
                <a:solidFill>
                  <a:srgbClr val="CC0000"/>
                </a:solidFill>
                <a:ea typeface="新細明體" panose="02020500000000000000" pitchFamily="18" charset="-120"/>
              </a:rPr>
              <a:t>Binary search example</a:t>
            </a:r>
          </a:p>
        </p:txBody>
      </p:sp>
      <p:sp>
        <p:nvSpPr>
          <p:cNvPr id="1030" name="Text Box 5">
            <a:extLst>
              <a:ext uri="{FF2B5EF4-FFF2-40B4-BE49-F238E27FC236}">
                <a16:creationId xmlns:a16="http://schemas.microsoft.com/office/drawing/2014/main" id="{52962111-AC12-0F13-066A-FE64A53528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125" y="362267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TW" altLang="en-US">
              <a:ea typeface="新細明體" panose="02020500000000000000" pitchFamily="18" charset="-120"/>
            </a:endParaRPr>
          </a:p>
        </p:txBody>
      </p:sp>
      <p:graphicFrame>
        <p:nvGraphicFramePr>
          <p:cNvPr id="1026" name="Object 6">
            <a:extLst>
              <a:ext uri="{FF2B5EF4-FFF2-40B4-BE49-F238E27FC236}">
                <a16:creationId xmlns:a16="http://schemas.microsoft.com/office/drawing/2014/main" id="{E35651AA-414D-B7A3-D91B-CB907C90B142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381000" y="3125788"/>
          <a:ext cx="2800350" cy="190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3" imgW="1307880" imgH="888840" progId="Equation.3">
                  <p:embed/>
                </p:oleObj>
              </mc:Choice>
              <mc:Fallback>
                <p:oleObj name="方程式" r:id="rId3" imgW="1307880" imgH="888840" progId="Equation.3">
                  <p:embed/>
                  <p:pic>
                    <p:nvPicPr>
                      <p:cNvPr id="1026" name="Object 6">
                        <a:extLst>
                          <a:ext uri="{FF2B5EF4-FFF2-40B4-BE49-F238E27FC236}">
                            <a16:creationId xmlns:a16="http://schemas.microsoft.com/office/drawing/2014/main" id="{E35651AA-414D-B7A3-D91B-CB907C90B142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125788"/>
                        <a:ext cx="2800350" cy="1903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Tm="4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47BAC0CC-7774-4918-EE60-1DB4339EDF5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06D5B97-7288-4339-BC64-4E6D6DE333D2}" type="slidenum">
              <a:rPr lang="zh-TW" altLang="en-US" sz="1000">
                <a:latin typeface="Tahoma" panose="020B0604030504040204" pitchFamily="34" charset="0"/>
              </a:rPr>
              <a:pPr/>
              <a:t>15</a:t>
            </a:fld>
            <a:endParaRPr lang="en-US" altLang="zh-TW" sz="1000">
              <a:latin typeface="Tahoma" panose="020B0604030504040204" pitchFamily="34" charset="0"/>
            </a:endParaRPr>
          </a:p>
        </p:txBody>
      </p:sp>
      <p:pic>
        <p:nvPicPr>
          <p:cNvPr id="18435" name="Picture 3">
            <a:extLst>
              <a:ext uri="{FF2B5EF4-FFF2-40B4-BE49-F238E27FC236}">
                <a16:creationId xmlns:a16="http://schemas.microsoft.com/office/drawing/2014/main" id="{099C395C-7677-2DBF-EDAD-4B303B068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250" y="228600"/>
            <a:ext cx="4197350" cy="646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6" name="Rectangle 4">
            <a:extLst>
              <a:ext uri="{FF2B5EF4-FFF2-40B4-BE49-F238E27FC236}">
                <a16:creationId xmlns:a16="http://schemas.microsoft.com/office/drawing/2014/main" id="{4B7F055D-3FF2-20FF-4D1C-6EDDD5513F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609600"/>
            <a:ext cx="32004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sz="3600">
                <a:solidFill>
                  <a:srgbClr val="CC0000"/>
                </a:solidFill>
                <a:ea typeface="新細明體" panose="02020500000000000000" pitchFamily="18" charset="-120"/>
              </a:rPr>
              <a:t>Unsuccessful binary </a:t>
            </a:r>
            <a:br>
              <a:rPr lang="en-US" altLang="zh-TW" sz="3600">
                <a:solidFill>
                  <a:srgbClr val="CC0000"/>
                </a:solidFill>
                <a:ea typeface="新細明體" panose="02020500000000000000" pitchFamily="18" charset="-120"/>
              </a:rPr>
            </a:br>
            <a:r>
              <a:rPr lang="en-US" altLang="zh-TW" sz="3600">
                <a:solidFill>
                  <a:srgbClr val="CC0000"/>
                </a:solidFill>
                <a:ea typeface="新細明體" panose="02020500000000000000" pitchFamily="18" charset="-120"/>
              </a:rPr>
              <a:t>search </a:t>
            </a:r>
            <a:br>
              <a:rPr lang="en-US" altLang="zh-TW" sz="3600">
                <a:solidFill>
                  <a:srgbClr val="CC0000"/>
                </a:solidFill>
                <a:ea typeface="新細明體" panose="02020500000000000000" pitchFamily="18" charset="-120"/>
              </a:rPr>
            </a:br>
            <a:r>
              <a:rPr lang="en-US" altLang="zh-TW" sz="3600">
                <a:solidFill>
                  <a:srgbClr val="CC0000"/>
                </a:solidFill>
                <a:ea typeface="新細明體" panose="02020500000000000000" pitchFamily="18" charset="-120"/>
              </a:rPr>
              <a:t>example</a:t>
            </a:r>
            <a:endParaRPr lang="zh-TW" altLang="en-US" sz="3600">
              <a:solidFill>
                <a:srgbClr val="CC0000"/>
              </a:solidFill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ransition advTm="4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06E8948-DB2B-2D58-CBD0-5207042B9A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C40A5CF-A951-47CD-9DBB-902E63CDE960}" type="slidenum">
              <a:rPr lang="ar-JO" altLang="en-US" sz="1000">
                <a:latin typeface="Tahoma" panose="020B0604030504040204" pitchFamily="34" charset="0"/>
              </a:rPr>
              <a:pPr/>
              <a:t>16</a:t>
            </a:fld>
            <a:endParaRPr lang="en-AU" altLang="en-US" sz="1000">
              <a:latin typeface="Tahoma" panose="020B0604030504040204" pitchFamily="34" charset="0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762632C6-1B31-A79E-43A5-1DE081A850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57200"/>
            <a:ext cx="7772400" cy="381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4000" dirty="0"/>
              <a:t>Binary Search</a:t>
            </a:r>
          </a:p>
        </p:txBody>
      </p:sp>
      <p:sp>
        <p:nvSpPr>
          <p:cNvPr id="19460" name="Rectangle 4">
            <a:extLst>
              <a:ext uri="{FF2B5EF4-FFF2-40B4-BE49-F238E27FC236}">
                <a16:creationId xmlns:a16="http://schemas.microsoft.com/office/drawing/2014/main" id="{5810F949-FBB4-736A-4316-6E3D32A79E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524000"/>
            <a:ext cx="8077200" cy="5943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400" b="1" dirty="0" err="1"/>
              <a:t>boolean</a:t>
            </a:r>
            <a:r>
              <a:rPr lang="en-US" altLang="en-US" sz="1400" b="1" dirty="0"/>
              <a:t> </a:t>
            </a:r>
            <a:r>
              <a:rPr lang="en-US" altLang="en-US" sz="1400" b="1" dirty="0" err="1"/>
              <a:t>BinSearch</a:t>
            </a:r>
            <a:r>
              <a:rPr lang="en-US" altLang="en-US" sz="1400" b="1" dirty="0"/>
              <a:t>(int list[ ], int n, int item, int index){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400" b="1" dirty="0"/>
              <a:t>		int left=0; int right=n-1; int mid;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400" b="1" dirty="0"/>
              <a:t>		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400" b="1" dirty="0"/>
              <a:t>		while(left&lt;=right){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400" b="1" dirty="0"/>
              <a:t>	       		mid=(</a:t>
            </a:r>
            <a:r>
              <a:rPr lang="en-US" altLang="en-US" sz="1400" b="1" dirty="0" err="1"/>
              <a:t>left+right</a:t>
            </a:r>
            <a:r>
              <a:rPr lang="en-US" altLang="en-US" sz="1400" b="1" dirty="0"/>
              <a:t>)/2;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400" b="1" dirty="0"/>
              <a:t>			if(item&gt; list [mid])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400" b="1" dirty="0"/>
              <a:t>				{ left=mid+1; 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400" b="1" dirty="0"/>
              <a:t>			else if(item&lt; list [mid])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400" b="1" dirty="0"/>
              <a:t>				{right=mid-1;}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400" b="1" dirty="0"/>
              <a:t>			else{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400" b="1" dirty="0"/>
              <a:t>				Item= list [mid];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400" b="1" dirty="0"/>
              <a:t>				index=mid;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400" b="1" dirty="0"/>
              <a:t>				return true;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400" b="1" dirty="0"/>
              <a:t>			       }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400" b="1" dirty="0"/>
              <a:t>       	 }// while	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400" b="1" dirty="0"/>
              <a:t>     return false;     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400" b="1" dirty="0"/>
              <a:t>	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03454E-3ED5-9B52-2751-2AAC7012FA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C4EC222-4FCF-4A75-894F-FDB0D16B85C0}" type="slidenum">
              <a:rPr lang="zh-TW" altLang="en-US" sz="1000">
                <a:latin typeface="Tahoma" panose="020B0604030504040204" pitchFamily="34" charset="0"/>
              </a:rPr>
              <a:pPr/>
              <a:t>17</a:t>
            </a:fld>
            <a:endParaRPr lang="en-US" altLang="zh-TW" sz="1000">
              <a:latin typeface="Tahoma" panose="020B0604030504040204" pitchFamily="34" charset="0"/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60CDF544-D0C0-DE25-E407-33831657B9D3}"/>
              </a:ext>
            </a:extLst>
          </p:cNvPr>
          <p:cNvSpPr>
            <a:spLocks noChangeArrowheads="1"/>
          </p:cNvSpPr>
          <p:nvPr>
            <p:ph type="title"/>
          </p:nvPr>
        </p:nvSpPr>
        <p:spPr bwMode="auto">
          <a:xfrm>
            <a:off x="685800" y="304800"/>
            <a:ext cx="7772400" cy="1143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/>
              <a:t>Binary Search</a:t>
            </a:r>
          </a:p>
        </p:txBody>
      </p:sp>
      <p:pic>
        <p:nvPicPr>
          <p:cNvPr id="20484" name="Picture 3">
            <a:extLst>
              <a:ext uri="{FF2B5EF4-FFF2-40B4-BE49-F238E27FC236}">
                <a16:creationId xmlns:a16="http://schemas.microsoft.com/office/drawing/2014/main" id="{565B0159-B0A5-CADC-6B8A-EDA1770B96D2}"/>
              </a:ext>
            </a:extLst>
          </p:cNvPr>
          <p:cNvPicPr>
            <a:picLocks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752600"/>
            <a:ext cx="8305800" cy="45227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C8E08A-83FB-D982-BC77-5543766CB9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AB3DC6F-C97D-42FE-90B1-72220ED9EBE5}" type="slidenum">
              <a:rPr lang="zh-TW" altLang="en-US" sz="1000">
                <a:latin typeface="Tahoma" panose="020B0604030504040204" pitchFamily="34" charset="0"/>
              </a:rPr>
              <a:pPr/>
              <a:t>2</a:t>
            </a:fld>
            <a:endParaRPr lang="en-US" altLang="zh-TW" sz="1000">
              <a:latin typeface="Tahoma" panose="020B0604030504040204" pitchFamily="34" charset="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A03A17E8-419C-1127-5A9E-622EB90879DE}"/>
              </a:ext>
            </a:extLst>
          </p:cNvPr>
          <p:cNvSpPr>
            <a:spLocks noChangeArrowheads="1"/>
          </p:cNvSpPr>
          <p:nvPr>
            <p:ph type="title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4000" b="1"/>
              <a:t>Sequential Search</a:t>
            </a:r>
            <a:endParaRPr lang="en-US" altLang="en-US" sz="4000"/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F517C99C-1841-6AC9-B088-665D2CD48FC2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/>
              <a:t>A </a:t>
            </a:r>
            <a:r>
              <a:rPr lang="en-US" altLang="en-US" b="1">
                <a:solidFill>
                  <a:schemeClr val="hlink"/>
                </a:solidFill>
              </a:rPr>
              <a:t>sequential search</a:t>
            </a:r>
            <a:r>
              <a:rPr lang="en-US" altLang="en-US"/>
              <a:t> of a list/array begins at the beginning of the list/array  and continues until the item is found or the entire list/array has been searched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080C4F-4EAD-470F-5A78-A9D518EE57B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EE6B2E-769F-4757-B243-55C1F74A3561}" type="slidenum">
              <a:rPr lang="zh-TW" altLang="en-US" sz="1000">
                <a:latin typeface="Tahoma" panose="020B0604030504040204" pitchFamily="34" charset="0"/>
              </a:rPr>
              <a:pPr/>
              <a:t>3</a:t>
            </a:fld>
            <a:endParaRPr lang="en-US" altLang="zh-TW" sz="1000">
              <a:latin typeface="Tahoma" panose="020B0604030504040204" pitchFamily="34" charset="0"/>
            </a:endParaRPr>
          </a:p>
        </p:txBody>
      </p:sp>
      <p:sp>
        <p:nvSpPr>
          <p:cNvPr id="7171" name="Rectangle 20">
            <a:extLst>
              <a:ext uri="{FF2B5EF4-FFF2-40B4-BE49-F238E27FC236}">
                <a16:creationId xmlns:a16="http://schemas.microsoft.com/office/drawing/2014/main" id="{A2F087D8-651C-EC78-5A17-4C756B1BA4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Sequential search</a:t>
            </a:r>
          </a:p>
        </p:txBody>
      </p:sp>
      <p:sp>
        <p:nvSpPr>
          <p:cNvPr id="7172" name="Rectangle 21">
            <a:extLst>
              <a:ext uri="{FF2B5EF4-FFF2-40B4-BE49-F238E27FC236}">
                <a16:creationId xmlns:a16="http://schemas.microsoft.com/office/drawing/2014/main" id="{3AA8164C-A098-877B-2AC3-31080E7AD7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The sequential search is used whenever the list is not ordered.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FB986B91-88D6-7892-EC2D-606153F0C6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0C7BE03-56FE-4064-B43C-21CF8A3F527F}" type="slidenum">
              <a:rPr lang="zh-TW" altLang="en-US" sz="1000">
                <a:latin typeface="Tahoma" panose="020B0604030504040204" pitchFamily="34" charset="0"/>
              </a:rPr>
              <a:pPr/>
              <a:t>4</a:t>
            </a:fld>
            <a:endParaRPr lang="en-US" altLang="zh-TW" sz="1000">
              <a:latin typeface="Tahoma" panose="020B0604030504040204" pitchFamily="34" charset="0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38633A90-9C07-3AA5-DF62-4990EE180C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Searching </a:t>
            </a: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E6ACAF82-A688-78CB-419C-372A6BAC3C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The process used to find the location of a target among a list of objects.</a:t>
            </a:r>
          </a:p>
        </p:txBody>
      </p:sp>
      <p:pic>
        <p:nvPicPr>
          <p:cNvPr id="8197" name="Picture 4">
            <a:extLst>
              <a:ext uri="{FF2B5EF4-FFF2-40B4-BE49-F238E27FC236}">
                <a16:creationId xmlns:a16="http://schemas.microsoft.com/office/drawing/2014/main" id="{FBEF30BF-BF61-7833-A378-5321F4A51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288" y="3200400"/>
            <a:ext cx="6742112" cy="285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8" name="TextBox 6">
            <a:extLst>
              <a:ext uri="{FF2B5EF4-FFF2-40B4-BE49-F238E27FC236}">
                <a16:creationId xmlns:a16="http://schemas.microsoft.com/office/drawing/2014/main" id="{B3F3C4C8-DAFF-5F85-7E17-564EF31A02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200400"/>
            <a:ext cx="2400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e.g., where is 14?</a:t>
            </a:r>
            <a:endParaRPr lang="en-CA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33D828EE-B36F-9561-07F3-02DEB801E2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53A9EA5-22AA-44C7-8A09-6573388F4B8D}" type="slidenum">
              <a:rPr lang="zh-TW" altLang="en-US" sz="1000">
                <a:latin typeface="Tahoma" panose="020B0604030504040204" pitchFamily="34" charset="0"/>
              </a:rPr>
              <a:pPr/>
              <a:t>5</a:t>
            </a:fld>
            <a:endParaRPr lang="en-US" altLang="zh-TW" sz="1000">
              <a:latin typeface="Tahoma" panose="020B0604030504040204" pitchFamily="34" charset="0"/>
            </a:endParaRPr>
          </a:p>
        </p:txBody>
      </p:sp>
      <p:pic>
        <p:nvPicPr>
          <p:cNvPr id="9219" name="Picture 12">
            <a:extLst>
              <a:ext uri="{FF2B5EF4-FFF2-40B4-BE49-F238E27FC236}">
                <a16:creationId xmlns:a16="http://schemas.microsoft.com/office/drawing/2014/main" id="{84FD54E2-23E7-4337-AA65-544F9B6C3E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3863" y="407988"/>
            <a:ext cx="5951537" cy="568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0" name="Rectangle 13">
            <a:extLst>
              <a:ext uri="{FF2B5EF4-FFF2-40B4-BE49-F238E27FC236}">
                <a16:creationId xmlns:a16="http://schemas.microsoft.com/office/drawing/2014/main" id="{2E99E570-2FE1-D178-1A65-2DC7EA628A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381000"/>
            <a:ext cx="28194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sz="3200">
                <a:ea typeface="新細明體" panose="02020500000000000000" pitchFamily="18" charset="-120"/>
              </a:rPr>
              <a:t>Successful search of an unordered list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D6384B5A-71E5-9911-9B7B-8CDD6DD9343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3932BC9-DCDB-41AA-9063-4ABB41008503}" type="slidenum">
              <a:rPr lang="zh-TW" altLang="en-US" sz="1000">
                <a:latin typeface="Tahoma" panose="020B0604030504040204" pitchFamily="34" charset="0"/>
              </a:rPr>
              <a:pPr/>
              <a:t>6</a:t>
            </a:fld>
            <a:endParaRPr lang="en-US" altLang="zh-TW" sz="1000">
              <a:latin typeface="Tahoma" panose="020B0604030504040204" pitchFamily="34" charset="0"/>
            </a:endParaRPr>
          </a:p>
        </p:txBody>
      </p:sp>
      <p:pic>
        <p:nvPicPr>
          <p:cNvPr id="10243" name="Picture 12">
            <a:extLst>
              <a:ext uri="{FF2B5EF4-FFF2-40B4-BE49-F238E27FC236}">
                <a16:creationId xmlns:a16="http://schemas.microsoft.com/office/drawing/2014/main" id="{8CDACAA7-3D25-8B41-8F93-FA00CB760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1663" y="666750"/>
            <a:ext cx="5392737" cy="550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4" name="Rectangle 13">
            <a:extLst>
              <a:ext uri="{FF2B5EF4-FFF2-40B4-BE49-F238E27FC236}">
                <a16:creationId xmlns:a16="http://schemas.microsoft.com/office/drawing/2014/main" id="{A67300AC-A315-1A76-D2B4-693C23E581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914400"/>
            <a:ext cx="26670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sz="3200" dirty="0">
                <a:solidFill>
                  <a:srgbClr val="CC0000"/>
                </a:solidFill>
                <a:ea typeface="新細明體" panose="02020500000000000000" pitchFamily="18" charset="-120"/>
              </a:rPr>
              <a:t>Unsuccessful search in unordered list</a:t>
            </a:r>
            <a:endParaRPr lang="zh-TW" altLang="en-US" sz="3200" dirty="0">
              <a:solidFill>
                <a:srgbClr val="CC0000"/>
              </a:solidFill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4C4F9CA8-3338-3F81-77EF-732B5B73A2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533400"/>
            <a:ext cx="77724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/>
              <a:t>Sequential Search</a:t>
            </a:r>
          </a:p>
        </p:txBody>
      </p:sp>
      <p:sp>
        <p:nvSpPr>
          <p:cNvPr id="11267" name="Rectangle 4">
            <a:extLst>
              <a:ext uri="{FF2B5EF4-FFF2-40B4-BE49-F238E27FC236}">
                <a16:creationId xmlns:a16="http://schemas.microsoft.com/office/drawing/2014/main" id="{46EAD479-44DC-96CA-EDAF-2B4CFB6A9E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600200"/>
            <a:ext cx="86868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b="1"/>
              <a:t>int LinSearch(int x[ ], int n, int item){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b="1"/>
              <a:t>	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b="1"/>
              <a:t>		for(int i=0;i&lt;n;i++){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b="1"/>
              <a:t>			if(x[i]==item) return i;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b="1"/>
              <a:t>			else return -1;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b="1"/>
              <a:t>		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b="1"/>
              <a:t>	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b="1"/>
              <a:t>	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D541FD-9AEE-61BB-87EF-6153D0AB0F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6A4F15D-D73A-4700-8556-1CF3B484C5EF}" type="slidenum">
              <a:rPr lang="zh-TW" altLang="en-US" sz="1000">
                <a:latin typeface="Tahoma" panose="020B0604030504040204" pitchFamily="34" charset="0"/>
              </a:rPr>
              <a:pPr/>
              <a:t>8</a:t>
            </a:fld>
            <a:endParaRPr lang="en-US" altLang="zh-TW" sz="1000">
              <a:latin typeface="Tahoma" panose="020B0604030504040204" pitchFamily="34" charset="0"/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4CD73384-1DF9-F352-C9CF-AFBBF1642EAB}"/>
              </a:ext>
            </a:extLst>
          </p:cNvPr>
          <p:cNvSpPr>
            <a:spLocks noChangeArrowheads="1"/>
          </p:cNvSpPr>
          <p:nvPr>
            <p:ph type="title"/>
          </p:nvPr>
        </p:nvSpPr>
        <p:spPr bwMode="auto">
          <a:xfrm>
            <a:off x="381000" y="304800"/>
            <a:ext cx="7772400" cy="1143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/>
              <a:t>Search Algorithms</a:t>
            </a:r>
          </a:p>
        </p:txBody>
      </p:sp>
      <p:pic>
        <p:nvPicPr>
          <p:cNvPr id="12292" name="Picture 3">
            <a:extLst>
              <a:ext uri="{FF2B5EF4-FFF2-40B4-BE49-F238E27FC236}">
                <a16:creationId xmlns:a16="http://schemas.microsoft.com/office/drawing/2014/main" id="{B724AD1C-C7C8-A3BB-E7A0-D68A89A536D2}"/>
              </a:ext>
            </a:extLst>
          </p:cNvPr>
          <p:cNvPicPr>
            <a:picLocks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60525"/>
            <a:ext cx="7391400" cy="46640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A34A8D-5600-4161-42F0-CB21ACA86A3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1F8938E-3D1A-4CDB-89DF-D354DD7F3E42}" type="slidenum">
              <a:rPr lang="zh-TW" altLang="en-US" sz="1000">
                <a:latin typeface="Tahoma" panose="020B0604030504040204" pitchFamily="34" charset="0"/>
              </a:rPr>
              <a:pPr/>
              <a:t>9</a:t>
            </a:fld>
            <a:endParaRPr lang="en-US" altLang="zh-TW" sz="1000">
              <a:latin typeface="Tahoma" panose="020B0604030504040204" pitchFamily="34" charset="0"/>
            </a:endParaRP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645BC109-BC6A-ACDC-ACFD-09E659892656}"/>
              </a:ext>
            </a:extLst>
          </p:cNvPr>
          <p:cNvSpPr>
            <a:spLocks noChangeArrowheads="1"/>
          </p:cNvSpPr>
          <p:nvPr>
            <p:ph type="title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4000"/>
              <a:t>Binary Search O(log2 n)</a:t>
            </a:r>
            <a:br>
              <a:rPr lang="en-US" altLang="en-US" sz="4000"/>
            </a:br>
            <a:endParaRPr lang="en-US" altLang="en-US" sz="4000"/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76E6915B-6439-C0E5-0247-EBE0E5644418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4400"/>
              <a:t>A </a:t>
            </a:r>
            <a:r>
              <a:rPr lang="en-US" altLang="en-US" sz="4400" b="1">
                <a:solidFill>
                  <a:schemeClr val="hlink"/>
                </a:solidFill>
              </a:rPr>
              <a:t>binary search</a:t>
            </a:r>
            <a:r>
              <a:rPr lang="en-US" altLang="en-US" sz="4400"/>
              <a:t> looks for an item in a list using a divide-and-conquer strategy</a:t>
            </a:r>
          </a:p>
          <a:p>
            <a:pPr eaLnBrk="1" hangingPunct="1"/>
            <a:endParaRPr lang="en-US" altLang="en-US" sz="4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sce824-lecture3 (1)" id="{AF9327B6-CF3E-6F4C-A2B0-7FEF8BD0A690}" vid="{644D94DE-3798-774F-A090-5AD2B12CE153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14337</TotalTime>
  <Words>502</Words>
  <Application>Microsoft Office PowerPoint</Application>
  <PresentationFormat>On-screen Show (4:3)</PresentationFormat>
  <Paragraphs>78</Paragraphs>
  <Slides>17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Arial Black</vt:lpstr>
      <vt:lpstr>Courier New</vt:lpstr>
      <vt:lpstr>Tahoma</vt:lpstr>
      <vt:lpstr>Times New Roman</vt:lpstr>
      <vt:lpstr>Wingdings</vt:lpstr>
      <vt:lpstr>Pixel</vt:lpstr>
      <vt:lpstr>Microsoft 方程式編輯器 3.0</vt:lpstr>
      <vt:lpstr>PowerPoint Presentation</vt:lpstr>
      <vt:lpstr>Sequential Search</vt:lpstr>
      <vt:lpstr>Sequential search</vt:lpstr>
      <vt:lpstr>Searching </vt:lpstr>
      <vt:lpstr>Successful search of an unordered list</vt:lpstr>
      <vt:lpstr>Unsuccessful search in unordered list</vt:lpstr>
      <vt:lpstr>Sequential Search</vt:lpstr>
      <vt:lpstr>Search Algorithms</vt:lpstr>
      <vt:lpstr>Binary Search O(log2 n) </vt:lpstr>
      <vt:lpstr>Binary Search</vt:lpstr>
      <vt:lpstr>Binary Search Algorithm (Cont’d)</vt:lpstr>
      <vt:lpstr>Binary Search Algorithm (Cont’d)</vt:lpstr>
      <vt:lpstr>Binary Search: middle element</vt:lpstr>
      <vt:lpstr>Binary search example</vt:lpstr>
      <vt:lpstr>Unsuccessful binary  search  example</vt:lpstr>
      <vt:lpstr>Binary Search</vt:lpstr>
      <vt:lpstr>Binary Search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ALSUWAT, EMAD</dc:creator>
  <cp:lastModifiedBy>Emad Saad Alsuwat</cp:lastModifiedBy>
  <cp:revision>87</cp:revision>
  <cp:lastPrinted>2022-02-20T14:00:32Z</cp:lastPrinted>
  <dcterms:created xsi:type="dcterms:W3CDTF">2020-02-13T19:25:53Z</dcterms:created>
  <dcterms:modified xsi:type="dcterms:W3CDTF">2022-11-01T09:12:19Z</dcterms:modified>
</cp:coreProperties>
</file>